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/Relationships>
</file>

<file path=ppt/slideLayouts/_rels/slideLayout1.xml.rels><?xml version="1.0" encoding="UTF-8"?>
<Relationships xmlns="http://schemas.openxmlformats.org/package/2006/relationships">
   <Relationship Id="rId1" Type="http://schemas.openxmlformats.org/officeDocument/2006/relationships/slideMaster" Target="../slideMasters/slideMaster1.xml" />
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3" Type="http://schemas.openxmlformats.org/officeDocument/2006/relationships/image" Target="../media/image3.png" /><Relationship Id="rId4" Type="http://schemas.openxmlformats.org/officeDocument/2006/relationships/image" Target="../media/image4.png" /><Relationship Id="rId5" Type="http://schemas.openxmlformats.org/officeDocument/2006/relationships/image" Target="../media/image5.png" /><Relationship Id="rId6" Type="http://schemas.openxmlformats.org/officeDocument/2006/relationships/image" Target="../media/image6.png" /><Relationship Id="rId7" Type="http://schemas.openxmlformats.org/officeDocument/2006/relationships/image" Target="../media/image7.png" /><Relationship Id="rId8" Type="http://schemas.openxmlformats.org/officeDocument/2006/relationships/image" Target="../media/image8.png" /><Relationship Id="rId9" Type="http://schemas.openxmlformats.org/officeDocument/2006/relationships/image" Target="../media/image9.png" /><Relationship Id="rId10" Type="http://schemas.openxmlformats.org/officeDocument/2006/relationships/image" Target="../media/image10.png" /><Relationship Id="rId11" Type="http://schemas.openxmlformats.org/officeDocument/2006/relationships/image" Target="../media/image11.png" /><Relationship Id="rId12" Type="http://schemas.openxmlformats.org/officeDocument/2006/relationships/image" Target="../media/image12.png" /><Relationship Id="rId13" Type="http://schemas.openxmlformats.org/officeDocument/2006/relationships/image" Target="../media/image13.png" /><Relationship Id="rId14" Type="http://schemas.openxmlformats.org/officeDocument/2006/relationships/image" Target="../media/image14.png" /><Relationship Id="rId15" Type="http://schemas.openxmlformats.org/officeDocument/2006/relationships/image" Target="../media/image15.png" /><Relationship Id="rId16" Type="http://schemas.openxmlformats.org/officeDocument/2006/relationships/image" Target="../media/image16.png" 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9" Type="http://schemas.openxmlformats.org/officeDocument/2006/relationships/image" Target="../media/image59.png" /><Relationship Id="rId60" Type="http://schemas.openxmlformats.org/officeDocument/2006/relationships/image" Target="../media/image60.png" /><Relationship Id="rId61" Type="http://schemas.openxmlformats.org/officeDocument/2006/relationships/image" Target="../media/image61.png" /><Relationship Id="rId62" Type="http://schemas.openxmlformats.org/officeDocument/2006/relationships/image" Target="../media/image62.png" /><Relationship Id="rId63" Type="http://schemas.openxmlformats.org/officeDocument/2006/relationships/image" Target="../media/image63.png" /><Relationship Id="rId64" Type="http://schemas.openxmlformats.org/officeDocument/2006/relationships/image" Target="../media/image64.png" /><Relationship Id="rId65" Type="http://schemas.openxmlformats.org/officeDocument/2006/relationships/image" Target="../media/image65.png" /><Relationship Id="rId66" Type="http://schemas.openxmlformats.org/officeDocument/2006/relationships/image" Target="../media/image66.png" /><Relationship Id="rId67" Type="http://schemas.openxmlformats.org/officeDocument/2006/relationships/image" Target="../media/image67.png" /><Relationship Id="rId68" Type="http://schemas.openxmlformats.org/officeDocument/2006/relationships/image" Target="../media/image68.png" /><Relationship Id="rId69" Type="http://schemas.openxmlformats.org/officeDocument/2006/relationships/image" Target="../media/image69.png" /><Relationship Id="rId70" Type="http://schemas.openxmlformats.org/officeDocument/2006/relationships/image" Target="../media/image70.png" /><Relationship Id="rId71" Type="http://schemas.openxmlformats.org/officeDocument/2006/relationships/image" Target="../media/image71.png" /><Relationship Id="rId72" Type="http://schemas.openxmlformats.org/officeDocument/2006/relationships/image" Target="../media/image72.png" /><Relationship Id="rId73" Type="http://schemas.openxmlformats.org/officeDocument/2006/relationships/image" Target="../media/image73.png" /><Relationship Id="rId74" Type="http://schemas.openxmlformats.org/officeDocument/2006/relationships/image" Target="../media/image74.png" /><Relationship Id="rId75" Type="http://schemas.openxmlformats.org/officeDocument/2006/relationships/image" Target="../media/image75.png" /><Relationship Id="rId76" Type="http://schemas.openxmlformats.org/officeDocument/2006/relationships/image" Target="../media/image76.png" /><Relationship Id="rId77" Type="http://schemas.openxmlformats.org/officeDocument/2006/relationships/image" Target="../media/image77.png" /><Relationship Id="rId78" Type="http://schemas.openxmlformats.org/officeDocument/2006/relationships/image" Target="../media/image78.png" /><Relationship Id="rId79" Type="http://schemas.openxmlformats.org/officeDocument/2006/relationships/image" Target="../media/image79.png" /><Relationship Id="rId80" Type="http://schemas.openxmlformats.org/officeDocument/2006/relationships/image" Target="../media/image80.png" /><Relationship Id="rId81" Type="http://schemas.openxmlformats.org/officeDocument/2006/relationships/image" Target="../media/image81.png" /><Relationship Id="rId82" Type="http://schemas.openxmlformats.org/officeDocument/2006/relationships/image" Target="../media/image82.png" /><Relationship Id="rId83" Type="http://schemas.openxmlformats.org/officeDocument/2006/relationships/image" Target="../media/image83.png" /><Relationship Id="rId84" Type="http://schemas.openxmlformats.org/officeDocument/2006/relationships/image" Target="../media/image84.png" /><Relationship Id="rId85" Type="http://schemas.openxmlformats.org/officeDocument/2006/relationships/image" Target="../media/image85.png" /><Relationship Id="rId86" Type="http://schemas.openxmlformats.org/officeDocument/2006/relationships/image" Target="../media/image86.png" /><Relationship Id="rId87" Type="http://schemas.openxmlformats.org/officeDocument/2006/relationships/image" Target="../media/image87.png" /><Relationship Id="rId88" Type="http://schemas.openxmlformats.org/officeDocument/2006/relationships/image" Target="../media/image88.png" /><Relationship Id="rId89" Type="http://schemas.openxmlformats.org/officeDocument/2006/relationships/image" Target="../media/image89.png" /><Relationship Id="rId90" Type="http://schemas.openxmlformats.org/officeDocument/2006/relationships/image" Target="../media/image90.png" /><Relationship Id="rId91" Type="http://schemas.openxmlformats.org/officeDocument/2006/relationships/image" Target="../media/image91.png" /><Relationship Id="rId92" Type="http://schemas.openxmlformats.org/officeDocument/2006/relationships/image" Target="../media/image92.png" /><Relationship Id="rId93" Type="http://schemas.openxmlformats.org/officeDocument/2006/relationships/image" Target="../media/image93.png" /><Relationship Id="rId94" Type="http://schemas.openxmlformats.org/officeDocument/2006/relationships/image" Target="../media/image94.png" /><Relationship Id="rId95" Type="http://schemas.openxmlformats.org/officeDocument/2006/relationships/image" Target="../media/image95.png" /><Relationship Id="rId96" Type="http://schemas.openxmlformats.org/officeDocument/2006/relationships/image" Target="../media/image96.png" /><Relationship Id="rId97" Type="http://schemas.openxmlformats.org/officeDocument/2006/relationships/image" Target="../media/image97.png" /><Relationship Id="rId98" Type="http://schemas.openxmlformats.org/officeDocument/2006/relationships/image" Target="../media/image98.png" /><Relationship Id="rId99" Type="http://schemas.openxmlformats.org/officeDocument/2006/relationships/image" Target="../media/image99.png" /><Relationship Id="rId100" Type="http://schemas.openxmlformats.org/officeDocument/2006/relationships/image" Target="../media/image100.png" /><Relationship Id="rId101" Type="http://schemas.openxmlformats.org/officeDocument/2006/relationships/image" Target="../media/image101.png" /><Relationship Id="rId102" Type="http://schemas.openxmlformats.org/officeDocument/2006/relationships/image" Target="../media/image102.png" /><Relationship Id="rId103" Type="http://schemas.openxmlformats.org/officeDocument/2006/relationships/image" Target="../media/image103.png" /><Relationship Id="rId104" Type="http://schemas.openxmlformats.org/officeDocument/2006/relationships/image" Target="../media/image104.png" /><Relationship Id="rId105" Type="http://schemas.openxmlformats.org/officeDocument/2006/relationships/image" Target="../media/image105.png" /><Relationship Id="rId106" Type="http://schemas.openxmlformats.org/officeDocument/2006/relationships/image" Target="../media/image106.png" /><Relationship Id="rId107" Type="http://schemas.openxmlformats.org/officeDocument/2006/relationships/image" Target="../media/image107.png" /><Relationship Id="rId108" Type="http://schemas.openxmlformats.org/officeDocument/2006/relationships/image" Target="../media/image108.png" /><Relationship Id="rId109" Type="http://schemas.openxmlformats.org/officeDocument/2006/relationships/image" Target="../media/image109.png" /><Relationship Id="rId110" Type="http://schemas.openxmlformats.org/officeDocument/2006/relationships/image" Target="../media/image110.png" /><Relationship Id="rId111" Type="http://schemas.openxmlformats.org/officeDocument/2006/relationships/image" Target="../media/image111.png" /><Relationship Id="rId112" Type="http://schemas.openxmlformats.org/officeDocument/2006/relationships/image" Target="../media/image112.png" /><Relationship Id="rId113" Type="http://schemas.openxmlformats.org/officeDocument/2006/relationships/image" Target="../media/image113.png" /><Relationship Id="rId114" Type="http://schemas.openxmlformats.org/officeDocument/2006/relationships/image" Target="../media/image114.png" /><Relationship Id="rId115" Type="http://schemas.openxmlformats.org/officeDocument/2006/relationships/image" Target="../media/image115.png" 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16" Type="http://schemas.openxmlformats.org/officeDocument/2006/relationships/image" Target="../media/image116.png" /><Relationship Id="rId117" Type="http://schemas.openxmlformats.org/officeDocument/2006/relationships/image" Target="../media/image117.png" /><Relationship Id="rId118" Type="http://schemas.openxmlformats.org/officeDocument/2006/relationships/image" Target="../media/image118.png" /><Relationship Id="rId119" Type="http://schemas.openxmlformats.org/officeDocument/2006/relationships/image" Target="../media/image119.png" /><Relationship Id="rId120" Type="http://schemas.openxmlformats.org/officeDocument/2006/relationships/image" Target="../media/image120.png" /><Relationship Id="rId121" Type="http://schemas.openxmlformats.org/officeDocument/2006/relationships/image" Target="../media/image121.png" /><Relationship Id="rId122" Type="http://schemas.openxmlformats.org/officeDocument/2006/relationships/image" Target="../media/image122.png" /><Relationship Id="rId123" Type="http://schemas.openxmlformats.org/officeDocument/2006/relationships/image" Target="../media/image123.png" /><Relationship Id="rId124" Type="http://schemas.openxmlformats.org/officeDocument/2006/relationships/image" Target="../media/image124.png" /><Relationship Id="rId125" Type="http://schemas.openxmlformats.org/officeDocument/2006/relationships/image" Target="../media/image125.png" /><Relationship Id="rId126" Type="http://schemas.openxmlformats.org/officeDocument/2006/relationships/image" Target="../media/image126.png" /><Relationship Id="rId127" Type="http://schemas.openxmlformats.org/officeDocument/2006/relationships/image" Target="../media/image127.png" /><Relationship Id="rId128" Type="http://schemas.openxmlformats.org/officeDocument/2006/relationships/image" Target="../media/image128.png" /><Relationship Id="rId129" Type="http://schemas.openxmlformats.org/officeDocument/2006/relationships/image" Target="../media/image129.png" /><Relationship Id="rId130" Type="http://schemas.openxmlformats.org/officeDocument/2006/relationships/image" Target="../media/image130.png" /><Relationship Id="rId131" Type="http://schemas.openxmlformats.org/officeDocument/2006/relationships/image" Target="../media/image131.png" /><Relationship Id="rId132" Type="http://schemas.openxmlformats.org/officeDocument/2006/relationships/image" Target="../media/image132.png" /><Relationship Id="rId133" Type="http://schemas.openxmlformats.org/officeDocument/2006/relationships/image" Target="../media/image133.png" /><Relationship Id="rId134" Type="http://schemas.openxmlformats.org/officeDocument/2006/relationships/image" Target="../media/image134.png" /><Relationship Id="rId135" Type="http://schemas.openxmlformats.org/officeDocument/2006/relationships/image" Target="../media/image135.png" /><Relationship Id="rId136" Type="http://schemas.openxmlformats.org/officeDocument/2006/relationships/image" Target="../media/image136.png" /><Relationship Id="rId137" Type="http://schemas.openxmlformats.org/officeDocument/2006/relationships/image" Target="../media/image137.png" /><Relationship Id="rId138" Type="http://schemas.openxmlformats.org/officeDocument/2006/relationships/image" Target="../media/image138.png" /><Relationship Id="rId139" Type="http://schemas.openxmlformats.org/officeDocument/2006/relationships/image" Target="../media/image139.png" /><Relationship Id="rId140" Type="http://schemas.openxmlformats.org/officeDocument/2006/relationships/image" Target="../media/image140.png" /><Relationship Id="rId141" Type="http://schemas.openxmlformats.org/officeDocument/2006/relationships/image" Target="../media/image141.png" /><Relationship Id="rId142" Type="http://schemas.openxmlformats.org/officeDocument/2006/relationships/image" Target="../media/image142.png" /><Relationship Id="rId143" Type="http://schemas.openxmlformats.org/officeDocument/2006/relationships/image" Target="../media/image143.png" /><Relationship Id="rId144" Type="http://schemas.openxmlformats.org/officeDocument/2006/relationships/image" Target="../media/image144.png" /><Relationship Id="rId145" Type="http://schemas.openxmlformats.org/officeDocument/2006/relationships/image" Target="../media/image145.png" /><Relationship Id="rId146" Type="http://schemas.openxmlformats.org/officeDocument/2006/relationships/image" Target="../media/image146.png" /><Relationship Id="rId147" Type="http://schemas.openxmlformats.org/officeDocument/2006/relationships/image" Target="../media/image147.png" /><Relationship Id="rId148" Type="http://schemas.openxmlformats.org/officeDocument/2006/relationships/image" Target="../media/image148.png" /><Relationship Id="rId149" Type="http://schemas.openxmlformats.org/officeDocument/2006/relationships/image" Target="../media/image149.png" /><Relationship Id="rId150" Type="http://schemas.openxmlformats.org/officeDocument/2006/relationships/image" Target="../media/image150.png" /><Relationship Id="rId151" Type="http://schemas.openxmlformats.org/officeDocument/2006/relationships/image" Target="../media/image151.png" /><Relationship Id="rId152" Type="http://schemas.openxmlformats.org/officeDocument/2006/relationships/image" Target="../media/image152.png" /><Relationship Id="rId153" Type="http://schemas.openxmlformats.org/officeDocument/2006/relationships/image" Target="../media/image153.png" /><Relationship Id="rId154" Type="http://schemas.openxmlformats.org/officeDocument/2006/relationships/image" Target="../media/image154.png" /><Relationship Id="rId155" Type="http://schemas.openxmlformats.org/officeDocument/2006/relationships/image" Target="../media/image155.png" /><Relationship Id="rId156" Type="http://schemas.openxmlformats.org/officeDocument/2006/relationships/image" Target="../media/image156.png" /><Relationship Id="rId157" Type="http://schemas.openxmlformats.org/officeDocument/2006/relationships/image" Target="../media/image157.png" /><Relationship Id="rId158" Type="http://schemas.openxmlformats.org/officeDocument/2006/relationships/image" Target="../media/image158.png" /><Relationship Id="rId159" Type="http://schemas.openxmlformats.org/officeDocument/2006/relationships/image" Target="../media/image159.png" /><Relationship Id="rId160" Type="http://schemas.openxmlformats.org/officeDocument/2006/relationships/image" Target="../media/image160.png" /><Relationship Id="rId161" Type="http://schemas.openxmlformats.org/officeDocument/2006/relationships/image" Target="../media/image161.png" /><Relationship Id="rId162" Type="http://schemas.openxmlformats.org/officeDocument/2006/relationships/image" Target="../media/image162.png" /><Relationship Id="rId163" Type="http://schemas.openxmlformats.org/officeDocument/2006/relationships/image" Target="../media/image163.png" /><Relationship Id="rId164" Type="http://schemas.openxmlformats.org/officeDocument/2006/relationships/image" Target="../media/image164.png" /><Relationship Id="rId165" Type="http://schemas.openxmlformats.org/officeDocument/2006/relationships/image" Target="../media/image165.png" /><Relationship Id="rId166" Type="http://schemas.openxmlformats.org/officeDocument/2006/relationships/image" Target="../media/image166.png" /><Relationship Id="rId167" Type="http://schemas.openxmlformats.org/officeDocument/2006/relationships/image" Target="../media/image167.png" /><Relationship Id="rId168" Type="http://schemas.openxmlformats.org/officeDocument/2006/relationships/image" Target="../media/image168.png" /><Relationship Id="rId169" Type="http://schemas.openxmlformats.org/officeDocument/2006/relationships/image" Target="../media/image169.png" /><Relationship Id="rId170" Type="http://schemas.openxmlformats.org/officeDocument/2006/relationships/image" Target="../media/image170.png" /><Relationship Id="rId171" Type="http://schemas.openxmlformats.org/officeDocument/2006/relationships/image" Target="../media/image171.png" /><Relationship Id="rId172" Type="http://schemas.openxmlformats.org/officeDocument/2006/relationships/image" Target="../media/image172.png" /><Relationship Id="rId173" Type="http://schemas.openxmlformats.org/officeDocument/2006/relationships/image" Target="../media/image173.png" /><Relationship Id="rId174" Type="http://schemas.openxmlformats.org/officeDocument/2006/relationships/image" Target="../media/image174.png" /><Relationship Id="rId175" Type="http://schemas.openxmlformats.org/officeDocument/2006/relationships/image" Target="../media/image175.png" /><Relationship Id="rId176" Type="http://schemas.openxmlformats.org/officeDocument/2006/relationships/image" Target="../media/image176.png" /><Relationship Id="rId177" Type="http://schemas.openxmlformats.org/officeDocument/2006/relationships/image" Target="../media/image177.png" /><Relationship Id="rId178" Type="http://schemas.openxmlformats.org/officeDocument/2006/relationships/image" Target="../media/image178.png" /><Relationship Id="rId179" Type="http://schemas.openxmlformats.org/officeDocument/2006/relationships/image" Target="../media/image179.png" /><Relationship Id="rId180" Type="http://schemas.openxmlformats.org/officeDocument/2006/relationships/image" Target="../media/image180.png" /><Relationship Id="rId181" Type="http://schemas.openxmlformats.org/officeDocument/2006/relationships/image" Target="../media/image181.png" /><Relationship Id="rId182" Type="http://schemas.openxmlformats.org/officeDocument/2006/relationships/image" Target="../media/image182.png" /><Relationship Id="rId183" Type="http://schemas.openxmlformats.org/officeDocument/2006/relationships/image" Target="../media/image183.png" /><Relationship Id="rId184" Type="http://schemas.openxmlformats.org/officeDocument/2006/relationships/image" Target="../media/image184.png" /><Relationship Id="rId185" Type="http://schemas.openxmlformats.org/officeDocument/2006/relationships/image" Target="../media/image185.png" /><Relationship Id="rId186" Type="http://schemas.openxmlformats.org/officeDocument/2006/relationships/image" Target="../media/image186.png" /><Relationship Id="rId187" Type="http://schemas.openxmlformats.org/officeDocument/2006/relationships/image" Target="../media/image187.png" /><Relationship Id="rId188" Type="http://schemas.openxmlformats.org/officeDocument/2006/relationships/image" Target="../media/image188.png" /><Relationship Id="rId189" Type="http://schemas.openxmlformats.org/officeDocument/2006/relationships/image" Target="../media/image189.png" /><Relationship Id="rId190" Type="http://schemas.openxmlformats.org/officeDocument/2006/relationships/image" Target="../media/image190.png" /><Relationship Id="rId191" Type="http://schemas.openxmlformats.org/officeDocument/2006/relationships/image" Target="../media/image191.png" /><Relationship Id="rId192" Type="http://schemas.openxmlformats.org/officeDocument/2006/relationships/image" Target="../media/image192.png" /><Relationship Id="rId193" Type="http://schemas.openxmlformats.org/officeDocument/2006/relationships/image" Target="../media/image193.png" /><Relationship Id="rId194" Type="http://schemas.openxmlformats.org/officeDocument/2006/relationships/image" Target="../media/image194.png" /><Relationship Id="rId195" Type="http://schemas.openxmlformats.org/officeDocument/2006/relationships/image" Target="../media/image195.png" /><Relationship Id="rId196" Type="http://schemas.openxmlformats.org/officeDocument/2006/relationships/image" Target="../media/image196.png" /><Relationship Id="rId197" Type="http://schemas.openxmlformats.org/officeDocument/2006/relationships/image" Target="../media/image197.png" /><Relationship Id="rId198" Type="http://schemas.openxmlformats.org/officeDocument/2006/relationships/image" Target="../media/image198.png" /><Relationship Id="rId199" Type="http://schemas.openxmlformats.org/officeDocument/2006/relationships/image" Target="../media/image199.png" 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00" Type="http://schemas.openxmlformats.org/officeDocument/2006/relationships/image" Target="../media/image200.png" /><Relationship Id="rId201" Type="http://schemas.openxmlformats.org/officeDocument/2006/relationships/image" Target="../media/image201.png" /><Relationship Id="rId202" Type="http://schemas.openxmlformats.org/officeDocument/2006/relationships/image" Target="../media/image202.png" /><Relationship Id="rId203" Type="http://schemas.openxmlformats.org/officeDocument/2006/relationships/image" Target="../media/image203.png" /><Relationship Id="rId204" Type="http://schemas.openxmlformats.org/officeDocument/2006/relationships/image" Target="../media/image204.png" /><Relationship Id="rId205" Type="http://schemas.openxmlformats.org/officeDocument/2006/relationships/image" Target="../media/image205.png" /><Relationship Id="rId206" Type="http://schemas.openxmlformats.org/officeDocument/2006/relationships/image" Target="../media/image206.png" /><Relationship Id="rId207" Type="http://schemas.openxmlformats.org/officeDocument/2006/relationships/image" Target="../media/image207.png" /><Relationship Id="rId208" Type="http://schemas.openxmlformats.org/officeDocument/2006/relationships/image" Target="../media/image208.png" /><Relationship Id="rId209" Type="http://schemas.openxmlformats.org/officeDocument/2006/relationships/image" Target="../media/image209.png" /><Relationship Id="rId210" Type="http://schemas.openxmlformats.org/officeDocument/2006/relationships/image" Target="../media/image210.png" /><Relationship Id="rId211" Type="http://schemas.openxmlformats.org/officeDocument/2006/relationships/image" Target="../media/image211.png" /><Relationship Id="rId212" Type="http://schemas.openxmlformats.org/officeDocument/2006/relationships/image" Target="../media/image212.png" /><Relationship Id="rId213" Type="http://schemas.openxmlformats.org/officeDocument/2006/relationships/image" Target="../media/image213.png" /><Relationship Id="rId214" Type="http://schemas.openxmlformats.org/officeDocument/2006/relationships/image" Target="../media/image214.png" /><Relationship Id="rId215" Type="http://schemas.openxmlformats.org/officeDocument/2006/relationships/image" Target="../media/image215.png" /><Relationship Id="rId216" Type="http://schemas.openxmlformats.org/officeDocument/2006/relationships/image" Target="../media/image216.png" /><Relationship Id="rId217" Type="http://schemas.openxmlformats.org/officeDocument/2006/relationships/image" Target="../media/image217.png" /><Relationship Id="rId218" Type="http://schemas.openxmlformats.org/officeDocument/2006/relationships/image" Target="../media/image218.png" /><Relationship Id="rId219" Type="http://schemas.openxmlformats.org/officeDocument/2006/relationships/image" Target="../media/image219.png" /><Relationship Id="rId220" Type="http://schemas.openxmlformats.org/officeDocument/2006/relationships/image" Target="../media/image220.png" /><Relationship Id="rId221" Type="http://schemas.openxmlformats.org/officeDocument/2006/relationships/image" Target="../media/image221.png" /><Relationship Id="rId222" Type="http://schemas.openxmlformats.org/officeDocument/2006/relationships/image" Target="../media/image222.png" /><Relationship Id="rId223" Type="http://schemas.openxmlformats.org/officeDocument/2006/relationships/image" Target="../media/image223.png" /><Relationship Id="rId224" Type="http://schemas.openxmlformats.org/officeDocument/2006/relationships/image" Target="../media/image224.png" /><Relationship Id="rId225" Type="http://schemas.openxmlformats.org/officeDocument/2006/relationships/image" Target="../media/image225.png" /><Relationship Id="rId226" Type="http://schemas.openxmlformats.org/officeDocument/2006/relationships/image" Target="../media/image226.png" /><Relationship Id="rId227" Type="http://schemas.openxmlformats.org/officeDocument/2006/relationships/image" Target="../media/image227.png" /><Relationship Id="rId228" Type="http://schemas.openxmlformats.org/officeDocument/2006/relationships/image" Target="../media/image228.png" /><Relationship Id="rId229" Type="http://schemas.openxmlformats.org/officeDocument/2006/relationships/image" Target="../media/image229.png" /><Relationship Id="rId230" Type="http://schemas.openxmlformats.org/officeDocument/2006/relationships/image" Target="../media/image230.png" /><Relationship Id="rId231" Type="http://schemas.openxmlformats.org/officeDocument/2006/relationships/image" Target="../media/image231.png" /><Relationship Id="rId232" Type="http://schemas.openxmlformats.org/officeDocument/2006/relationships/image" Target="../media/image232.png" /><Relationship Id="rId233" Type="http://schemas.openxmlformats.org/officeDocument/2006/relationships/image" Target="../media/image233.png" /><Relationship Id="rId234" Type="http://schemas.openxmlformats.org/officeDocument/2006/relationships/image" Target="../media/image234.png" /><Relationship Id="rId235" Type="http://schemas.openxmlformats.org/officeDocument/2006/relationships/image" Target="../media/image235.png" /><Relationship Id="rId236" Type="http://schemas.openxmlformats.org/officeDocument/2006/relationships/image" Target="../media/image236.png" /><Relationship Id="rId237" Type="http://schemas.openxmlformats.org/officeDocument/2006/relationships/image" Target="../media/image237.png" /><Relationship Id="rId238" Type="http://schemas.openxmlformats.org/officeDocument/2006/relationships/image" Target="../media/image238.png" /><Relationship Id="rId239" Type="http://schemas.openxmlformats.org/officeDocument/2006/relationships/image" Target="../media/image239.png" /><Relationship Id="rId240" Type="http://schemas.openxmlformats.org/officeDocument/2006/relationships/image" Target="../media/image240.png" /><Relationship Id="rId241" Type="http://schemas.openxmlformats.org/officeDocument/2006/relationships/image" Target="../media/image241.png" /><Relationship Id="rId242" Type="http://schemas.openxmlformats.org/officeDocument/2006/relationships/image" Target="../media/image242.png" /><Relationship Id="rId243" Type="http://schemas.openxmlformats.org/officeDocument/2006/relationships/image" Target="../media/image243.png" /><Relationship Id="rId244" Type="http://schemas.openxmlformats.org/officeDocument/2006/relationships/image" Target="../media/image244.png" /><Relationship Id="rId245" Type="http://schemas.openxmlformats.org/officeDocument/2006/relationships/image" Target="../media/image245.png" /><Relationship Id="rId246" Type="http://schemas.openxmlformats.org/officeDocument/2006/relationships/image" Target="../media/image246.png" /><Relationship Id="rId247" Type="http://schemas.openxmlformats.org/officeDocument/2006/relationships/image" Target="../media/image247.png" /><Relationship Id="rId248" Type="http://schemas.openxmlformats.org/officeDocument/2006/relationships/image" Target="../media/image248.png" /><Relationship Id="rId249" Type="http://schemas.openxmlformats.org/officeDocument/2006/relationships/image" Target="../media/image249.png" /><Relationship Id="rId250" Type="http://schemas.openxmlformats.org/officeDocument/2006/relationships/image" Target="../media/image250.png" /><Relationship Id="rId251" Type="http://schemas.openxmlformats.org/officeDocument/2006/relationships/image" Target="../media/image251.png" /><Relationship Id="rId252" Type="http://schemas.openxmlformats.org/officeDocument/2006/relationships/image" Target="../media/image252.png" /><Relationship Id="rId253" Type="http://schemas.openxmlformats.org/officeDocument/2006/relationships/image" Target="../media/image253.png" /><Relationship Id="rId254" Type="http://schemas.openxmlformats.org/officeDocument/2006/relationships/image" Target="../media/image254.png" /><Relationship Id="rId255" Type="http://schemas.openxmlformats.org/officeDocument/2006/relationships/image" Target="../media/image255.png" /><Relationship Id="rId256" Type="http://schemas.openxmlformats.org/officeDocument/2006/relationships/image" Target="../media/image256.png" /><Relationship Id="rId257" Type="http://schemas.openxmlformats.org/officeDocument/2006/relationships/image" Target="../media/image257.png" /><Relationship Id="rId258" Type="http://schemas.openxmlformats.org/officeDocument/2006/relationships/image" Target="../media/image258.png" /><Relationship Id="rId259" Type="http://schemas.openxmlformats.org/officeDocument/2006/relationships/image" Target="../media/image259.png" /><Relationship Id="rId260" Type="http://schemas.openxmlformats.org/officeDocument/2006/relationships/image" Target="../media/image260.png" /><Relationship Id="rId261" Type="http://schemas.openxmlformats.org/officeDocument/2006/relationships/image" Target="../media/image261.png" /><Relationship Id="rId262" Type="http://schemas.openxmlformats.org/officeDocument/2006/relationships/image" Target="../media/image262.png" /><Relationship Id="rId263" Type="http://schemas.openxmlformats.org/officeDocument/2006/relationships/image" Target="../media/image263.png" /><Relationship Id="rId264" Type="http://schemas.openxmlformats.org/officeDocument/2006/relationships/image" Target="../media/image264.png" /><Relationship Id="rId265" Type="http://schemas.openxmlformats.org/officeDocument/2006/relationships/image" Target="../media/image265.png" /><Relationship Id="rId266" Type="http://schemas.openxmlformats.org/officeDocument/2006/relationships/image" Target="../media/image266.png" /><Relationship Id="rId267" Type="http://schemas.openxmlformats.org/officeDocument/2006/relationships/image" Target="../media/image267.png" /><Relationship Id="rId268" Type="http://schemas.openxmlformats.org/officeDocument/2006/relationships/image" Target="../media/image268.png" /><Relationship Id="rId269" Type="http://schemas.openxmlformats.org/officeDocument/2006/relationships/image" Target="../media/image269.png" /><Relationship Id="rId270" Type="http://schemas.openxmlformats.org/officeDocument/2006/relationships/image" Target="../media/image270.png" /><Relationship Id="rId271" Type="http://schemas.openxmlformats.org/officeDocument/2006/relationships/image" Target="../media/image271.png" /><Relationship Id="rId272" Type="http://schemas.openxmlformats.org/officeDocument/2006/relationships/image" Target="../media/image272.png" /><Relationship Id="rId273" Type="http://schemas.openxmlformats.org/officeDocument/2006/relationships/image" Target="../media/image273.png" /><Relationship Id="rId274" Type="http://schemas.openxmlformats.org/officeDocument/2006/relationships/image" Target="../media/image274.png" /><Relationship Id="rId275" Type="http://schemas.openxmlformats.org/officeDocument/2006/relationships/image" Target="../media/image275.png" /><Relationship Id="rId276" Type="http://schemas.openxmlformats.org/officeDocument/2006/relationships/image" Target="../media/image276.png" /><Relationship Id="rId277" Type="http://schemas.openxmlformats.org/officeDocument/2006/relationships/image" Target="../media/image277.png" /><Relationship Id="rId278" Type="http://schemas.openxmlformats.org/officeDocument/2006/relationships/image" Target="../media/image278.png" /><Relationship Id="rId279" Type="http://schemas.openxmlformats.org/officeDocument/2006/relationships/image" Target="../media/image279.png" /><Relationship Id="rId280" Type="http://schemas.openxmlformats.org/officeDocument/2006/relationships/image" Target="../media/image280.png" /><Relationship Id="rId281" Type="http://schemas.openxmlformats.org/officeDocument/2006/relationships/image" Target="../media/image281.png" /><Relationship Id="rId282" Type="http://schemas.openxmlformats.org/officeDocument/2006/relationships/image" Target="../media/image282.png" /><Relationship Id="rId283" Type="http://schemas.openxmlformats.org/officeDocument/2006/relationships/image" Target="../media/image283.png" /><Relationship Id="rId284" Type="http://schemas.openxmlformats.org/officeDocument/2006/relationships/image" Target="../media/image284.png" /><Relationship Id="rId285" Type="http://schemas.openxmlformats.org/officeDocument/2006/relationships/image" Target="../media/image285.png" /><Relationship Id="rId286" Type="http://schemas.openxmlformats.org/officeDocument/2006/relationships/image" Target="../media/image286.png" /><Relationship Id="rId287" Type="http://schemas.openxmlformats.org/officeDocument/2006/relationships/image" Target="../media/image287.png" /><Relationship Id="rId288" Type="http://schemas.openxmlformats.org/officeDocument/2006/relationships/image" Target="../media/image288.png" /><Relationship Id="rId289" Type="http://schemas.openxmlformats.org/officeDocument/2006/relationships/image" Target="../media/image289.png" /><Relationship Id="rId290" Type="http://schemas.openxmlformats.org/officeDocument/2006/relationships/image" Target="../media/image290.png" /><Relationship Id="rId291" Type="http://schemas.openxmlformats.org/officeDocument/2006/relationships/image" Target="../media/image291.png" /><Relationship Id="rId292" Type="http://schemas.openxmlformats.org/officeDocument/2006/relationships/image" Target="../media/image292.png" 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93" Type="http://schemas.openxmlformats.org/officeDocument/2006/relationships/image" Target="../media/image293.png" /><Relationship Id="rId294" Type="http://schemas.openxmlformats.org/officeDocument/2006/relationships/image" Target="../media/image294.png" /><Relationship Id="rId295" Type="http://schemas.openxmlformats.org/officeDocument/2006/relationships/image" Target="../media/image295.png" /><Relationship Id="rId296" Type="http://schemas.openxmlformats.org/officeDocument/2006/relationships/image" Target="../media/image296.png" /><Relationship Id="rId297" Type="http://schemas.openxmlformats.org/officeDocument/2006/relationships/image" Target="../media/image297.png" /><Relationship Id="rId298" Type="http://schemas.openxmlformats.org/officeDocument/2006/relationships/image" Target="../media/image298.png" /><Relationship Id="rId299" Type="http://schemas.openxmlformats.org/officeDocument/2006/relationships/image" Target="../media/image299.png" /><Relationship Id="rId300" Type="http://schemas.openxmlformats.org/officeDocument/2006/relationships/image" Target="../media/image300.png" /><Relationship Id="rId301" Type="http://schemas.openxmlformats.org/officeDocument/2006/relationships/image" Target="../media/image301.png" /><Relationship Id="rId302" Type="http://schemas.openxmlformats.org/officeDocument/2006/relationships/image" Target="../media/image302.png" /><Relationship Id="rId303" Type="http://schemas.openxmlformats.org/officeDocument/2006/relationships/image" Target="../media/image303.png" /><Relationship Id="rId304" Type="http://schemas.openxmlformats.org/officeDocument/2006/relationships/image" Target="../media/image304.png" /><Relationship Id="rId305" Type="http://schemas.openxmlformats.org/officeDocument/2006/relationships/image" Target="../media/image305.png" /><Relationship Id="rId306" Type="http://schemas.openxmlformats.org/officeDocument/2006/relationships/image" Target="../media/image306.png" /><Relationship Id="rId307" Type="http://schemas.openxmlformats.org/officeDocument/2006/relationships/image" Target="../media/image307.png" /><Relationship Id="rId308" Type="http://schemas.openxmlformats.org/officeDocument/2006/relationships/image" Target="../media/image308.png" /><Relationship Id="rId309" Type="http://schemas.openxmlformats.org/officeDocument/2006/relationships/image" Target="../media/image309.png" /><Relationship Id="rId310" Type="http://schemas.openxmlformats.org/officeDocument/2006/relationships/image" Target="../media/image310.png" /><Relationship Id="rId311" Type="http://schemas.openxmlformats.org/officeDocument/2006/relationships/image" Target="../media/image311.png" /><Relationship Id="rId312" Type="http://schemas.openxmlformats.org/officeDocument/2006/relationships/image" Target="../media/image312.png" /><Relationship Id="rId313" Type="http://schemas.openxmlformats.org/officeDocument/2006/relationships/image" Target="../media/image313.png" /><Relationship Id="rId314" Type="http://schemas.openxmlformats.org/officeDocument/2006/relationships/image" Target="../media/image314.png" /><Relationship Id="rId315" Type="http://schemas.openxmlformats.org/officeDocument/2006/relationships/image" Target="../media/image315.png" /><Relationship Id="rId316" Type="http://schemas.openxmlformats.org/officeDocument/2006/relationships/image" Target="../media/image316.png" /><Relationship Id="rId317" Type="http://schemas.openxmlformats.org/officeDocument/2006/relationships/image" Target="../media/image317.png" /><Relationship Id="rId318" Type="http://schemas.openxmlformats.org/officeDocument/2006/relationships/image" Target="../media/image318.png" /><Relationship Id="rId319" Type="http://schemas.openxmlformats.org/officeDocument/2006/relationships/image" Target="../media/image319.png" /><Relationship Id="rId320" Type="http://schemas.openxmlformats.org/officeDocument/2006/relationships/image" Target="../media/image320.png" 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21" Type="http://schemas.openxmlformats.org/officeDocument/2006/relationships/image" Target="../media/image321.png" /><Relationship Id="rId322" Type="http://schemas.openxmlformats.org/officeDocument/2006/relationships/image" Target="../media/image322.png" /><Relationship Id="rId323" Type="http://schemas.openxmlformats.org/officeDocument/2006/relationships/image" Target="../media/image323.png" 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24" Type="http://schemas.openxmlformats.org/officeDocument/2006/relationships/image" Target="../media/image324.png" /><Relationship Id="rId325" Type="http://schemas.openxmlformats.org/officeDocument/2006/relationships/image" Target="../media/image325.png" /><Relationship Id="rId326" Type="http://schemas.openxmlformats.org/officeDocument/2006/relationships/image" Target="../media/image326.png" 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27" Type="http://schemas.openxmlformats.org/officeDocument/2006/relationships/image" Target="../media/image327.png" /><Relationship Id="rId328" Type="http://schemas.openxmlformats.org/officeDocument/2006/relationships/image" Target="../media/image328.png" /><Relationship Id="rId329" Type="http://schemas.openxmlformats.org/officeDocument/2006/relationships/image" Target="../media/image329.png" /><Relationship Id="rId330" Type="http://schemas.openxmlformats.org/officeDocument/2006/relationships/image" Target="../media/image330.png" 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31" Type="http://schemas.openxmlformats.org/officeDocument/2006/relationships/image" Target="../media/image331.png" /><Relationship Id="rId332" Type="http://schemas.openxmlformats.org/officeDocument/2006/relationships/image" Target="../media/image332.png" /><Relationship Id="rId333" Type="http://schemas.openxmlformats.org/officeDocument/2006/relationships/image" Target="../media/image333.png" /><Relationship Id="rId334" Type="http://schemas.openxmlformats.org/officeDocument/2006/relationships/image" Target="../media/image334.png" 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35" Type="http://schemas.openxmlformats.org/officeDocument/2006/relationships/image" Target="../media/image335.png" /><Relationship Id="rId336" Type="http://schemas.openxmlformats.org/officeDocument/2006/relationships/image" Target="../media/image336.png" /><Relationship Id="rId337" Type="http://schemas.openxmlformats.org/officeDocument/2006/relationships/image" Target="../media/image337.png" /><Relationship Id="rId338" Type="http://schemas.openxmlformats.org/officeDocument/2006/relationships/image" Target="../media/image338.png" 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39" Type="http://schemas.openxmlformats.org/officeDocument/2006/relationships/image" Target="../media/image339.png" /><Relationship Id="rId340" Type="http://schemas.openxmlformats.org/officeDocument/2006/relationships/image" Target="../media/image340.png" /><Relationship Id="rId341" Type="http://schemas.openxmlformats.org/officeDocument/2006/relationships/image" Target="../media/image341.png" /><Relationship Id="rId342" Type="http://schemas.openxmlformats.org/officeDocument/2006/relationships/image" Target="../media/image342.png" 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7" Type="http://schemas.openxmlformats.org/officeDocument/2006/relationships/image" Target="../media/image17.png" /><Relationship Id="rId18" Type="http://schemas.openxmlformats.org/officeDocument/2006/relationships/image" Target="../media/image18.png" /><Relationship Id="rId19" Type="http://schemas.openxmlformats.org/officeDocument/2006/relationships/image" Target="../media/image19.png" 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43" Type="http://schemas.openxmlformats.org/officeDocument/2006/relationships/image" Target="../media/image343.png" /><Relationship Id="rId344" Type="http://schemas.openxmlformats.org/officeDocument/2006/relationships/image" Target="../media/image344.png" /><Relationship Id="rId345" Type="http://schemas.openxmlformats.org/officeDocument/2006/relationships/image" Target="../media/image345.png" /><Relationship Id="rId346" Type="http://schemas.openxmlformats.org/officeDocument/2006/relationships/image" Target="../media/image346.png" /><Relationship Id="rId347" Type="http://schemas.openxmlformats.org/officeDocument/2006/relationships/image" Target="../media/image347.png" /><Relationship Id="rId348" Type="http://schemas.openxmlformats.org/officeDocument/2006/relationships/image" Target="../media/image348.png" /><Relationship Id="rId349" Type="http://schemas.openxmlformats.org/officeDocument/2006/relationships/image" Target="../media/image349.png" /><Relationship Id="rId350" Type="http://schemas.openxmlformats.org/officeDocument/2006/relationships/image" Target="../media/image350.png" /><Relationship Id="rId351" Type="http://schemas.openxmlformats.org/officeDocument/2006/relationships/image" Target="../media/image351.png" 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52" Type="http://schemas.openxmlformats.org/officeDocument/2006/relationships/image" Target="../media/image352.png" /><Relationship Id="rId353" Type="http://schemas.openxmlformats.org/officeDocument/2006/relationships/image" Target="../media/image353.png" /><Relationship Id="rId354" Type="http://schemas.openxmlformats.org/officeDocument/2006/relationships/image" Target="../media/image354.png" /><Relationship Id="rId355" Type="http://schemas.openxmlformats.org/officeDocument/2006/relationships/image" Target="../media/image355.png" /><Relationship Id="rId356" Type="http://schemas.openxmlformats.org/officeDocument/2006/relationships/image" Target="../media/image356.png" /><Relationship Id="rId357" Type="http://schemas.openxmlformats.org/officeDocument/2006/relationships/image" Target="../media/image357.png" /><Relationship Id="rId358" Type="http://schemas.openxmlformats.org/officeDocument/2006/relationships/image" Target="../media/image358.png" /><Relationship Id="rId359" Type="http://schemas.openxmlformats.org/officeDocument/2006/relationships/image" Target="../media/image359.png" /><Relationship Id="rId360" Type="http://schemas.openxmlformats.org/officeDocument/2006/relationships/image" Target="../media/image360.png" 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61" Type="http://schemas.openxmlformats.org/officeDocument/2006/relationships/image" Target="../media/image361.png" /><Relationship Id="rId362" Type="http://schemas.openxmlformats.org/officeDocument/2006/relationships/image" Target="../media/image362.png" /><Relationship Id="rId363" Type="http://schemas.openxmlformats.org/officeDocument/2006/relationships/image" Target="../media/image363.png" /><Relationship Id="rId364" Type="http://schemas.openxmlformats.org/officeDocument/2006/relationships/image" Target="../media/image364.png" /><Relationship Id="rId365" Type="http://schemas.openxmlformats.org/officeDocument/2006/relationships/image" Target="../media/image365.png" /><Relationship Id="rId366" Type="http://schemas.openxmlformats.org/officeDocument/2006/relationships/image" Target="../media/image366.png" /><Relationship Id="rId367" Type="http://schemas.openxmlformats.org/officeDocument/2006/relationships/image" Target="../media/image367.png" /><Relationship Id="rId368" Type="http://schemas.openxmlformats.org/officeDocument/2006/relationships/image" Target="../media/image368.png" /><Relationship Id="rId369" Type="http://schemas.openxmlformats.org/officeDocument/2006/relationships/image" Target="../media/image369.png" 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70" Type="http://schemas.openxmlformats.org/officeDocument/2006/relationships/image" Target="../media/image370.png" /><Relationship Id="rId371" Type="http://schemas.openxmlformats.org/officeDocument/2006/relationships/image" Target="../media/image371.png" /><Relationship Id="rId372" Type="http://schemas.openxmlformats.org/officeDocument/2006/relationships/image" Target="../media/image372.png" /><Relationship Id="rId373" Type="http://schemas.openxmlformats.org/officeDocument/2006/relationships/image" Target="../media/image373.png" /><Relationship Id="rId374" Type="http://schemas.openxmlformats.org/officeDocument/2006/relationships/image" Target="../media/image374.png" /><Relationship Id="rId375" Type="http://schemas.openxmlformats.org/officeDocument/2006/relationships/image" Target="../media/image375.png" /><Relationship Id="rId376" Type="http://schemas.openxmlformats.org/officeDocument/2006/relationships/image" Target="../media/image376.png" /><Relationship Id="rId377" Type="http://schemas.openxmlformats.org/officeDocument/2006/relationships/image" Target="../media/image377.png" /><Relationship Id="rId378" Type="http://schemas.openxmlformats.org/officeDocument/2006/relationships/image" Target="../media/image378.png" 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79" Type="http://schemas.openxmlformats.org/officeDocument/2006/relationships/image" Target="../media/image379.png" /><Relationship Id="rId380" Type="http://schemas.openxmlformats.org/officeDocument/2006/relationships/image" Target="../media/image380.png" /><Relationship Id="rId381" Type="http://schemas.openxmlformats.org/officeDocument/2006/relationships/image" Target="../media/image381.png" /><Relationship Id="rId382" Type="http://schemas.openxmlformats.org/officeDocument/2006/relationships/image" Target="../media/image382.png" /><Relationship Id="rId383" Type="http://schemas.openxmlformats.org/officeDocument/2006/relationships/image" Target="../media/image383.png" /><Relationship Id="rId384" Type="http://schemas.openxmlformats.org/officeDocument/2006/relationships/image" Target="../media/image384.png" /><Relationship Id="rId385" Type="http://schemas.openxmlformats.org/officeDocument/2006/relationships/image" Target="../media/image385.png" /><Relationship Id="rId386" Type="http://schemas.openxmlformats.org/officeDocument/2006/relationships/image" Target="../media/image386.png" /><Relationship Id="rId387" Type="http://schemas.openxmlformats.org/officeDocument/2006/relationships/image" Target="../media/image387.png" /><Relationship Id="rId388" Type="http://schemas.openxmlformats.org/officeDocument/2006/relationships/image" Target="../media/image388.png" 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89" Type="http://schemas.openxmlformats.org/officeDocument/2006/relationships/image" Target="../media/image389.png" /><Relationship Id="rId390" Type="http://schemas.openxmlformats.org/officeDocument/2006/relationships/image" Target="../media/image390.png" /><Relationship Id="rId391" Type="http://schemas.openxmlformats.org/officeDocument/2006/relationships/image" Target="../media/image391.png" /><Relationship Id="rId392" Type="http://schemas.openxmlformats.org/officeDocument/2006/relationships/image" Target="../media/image392.png" /><Relationship Id="rId393" Type="http://schemas.openxmlformats.org/officeDocument/2006/relationships/image" Target="../media/image393.png" /><Relationship Id="rId394" Type="http://schemas.openxmlformats.org/officeDocument/2006/relationships/image" Target="../media/image394.png" /><Relationship Id="rId395" Type="http://schemas.openxmlformats.org/officeDocument/2006/relationships/image" Target="../media/image395.png" /><Relationship Id="rId396" Type="http://schemas.openxmlformats.org/officeDocument/2006/relationships/image" Target="../media/image396.png" /><Relationship Id="rId397" Type="http://schemas.openxmlformats.org/officeDocument/2006/relationships/image" Target="../media/image397.png" /><Relationship Id="rId398" Type="http://schemas.openxmlformats.org/officeDocument/2006/relationships/image" Target="../media/image398.png" /><Relationship Id="rId399" Type="http://schemas.openxmlformats.org/officeDocument/2006/relationships/image" Target="../media/image399.png" /><Relationship Id="rId400" Type="http://schemas.openxmlformats.org/officeDocument/2006/relationships/image" Target="../media/image400.png" /><Relationship Id="rId401" Type="http://schemas.openxmlformats.org/officeDocument/2006/relationships/image" Target="../media/image401.png" /><Relationship Id="rId402" Type="http://schemas.openxmlformats.org/officeDocument/2006/relationships/image" Target="../media/image402.png" /><Relationship Id="rId403" Type="http://schemas.openxmlformats.org/officeDocument/2006/relationships/image" Target="../media/image403.png" 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404" Type="http://schemas.openxmlformats.org/officeDocument/2006/relationships/image" Target="../media/image404.png" /><Relationship Id="rId405" Type="http://schemas.openxmlformats.org/officeDocument/2006/relationships/image" Target="../media/image405.png" /><Relationship Id="rId406" Type="http://schemas.openxmlformats.org/officeDocument/2006/relationships/image" Target="../media/image406.png" /><Relationship Id="rId407" Type="http://schemas.openxmlformats.org/officeDocument/2006/relationships/image" Target="../media/image407.png" /><Relationship Id="rId408" Type="http://schemas.openxmlformats.org/officeDocument/2006/relationships/image" Target="../media/image408.png" /><Relationship Id="rId409" Type="http://schemas.openxmlformats.org/officeDocument/2006/relationships/image" Target="../media/image409.png" /><Relationship Id="rId410" Type="http://schemas.openxmlformats.org/officeDocument/2006/relationships/image" Target="../media/image410.png" /><Relationship Id="rId411" Type="http://schemas.openxmlformats.org/officeDocument/2006/relationships/image" Target="../media/image411.png" /><Relationship Id="rId412" Type="http://schemas.openxmlformats.org/officeDocument/2006/relationships/image" Target="../media/image412.png" /><Relationship Id="rId413" Type="http://schemas.openxmlformats.org/officeDocument/2006/relationships/image" Target="../media/image413.png" /><Relationship Id="rId414" Type="http://schemas.openxmlformats.org/officeDocument/2006/relationships/image" Target="../media/image414.png" /><Relationship Id="rId415" Type="http://schemas.openxmlformats.org/officeDocument/2006/relationships/image" Target="../media/image415.png" /><Relationship Id="rId416" Type="http://schemas.openxmlformats.org/officeDocument/2006/relationships/image" Target="../media/image416.png" /><Relationship Id="rId417" Type="http://schemas.openxmlformats.org/officeDocument/2006/relationships/image" Target="../media/image417.png" /><Relationship Id="rId418" Type="http://schemas.openxmlformats.org/officeDocument/2006/relationships/image" Target="../media/image418.png" 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19" Type="http://schemas.openxmlformats.org/officeDocument/2006/relationships/image" Target="../media/image419.png" /><Relationship Id="rId420" Type="http://schemas.openxmlformats.org/officeDocument/2006/relationships/image" Target="../media/image420.png" /><Relationship Id="rId421" Type="http://schemas.openxmlformats.org/officeDocument/2006/relationships/image" Target="../media/image421.png" /><Relationship Id="rId422" Type="http://schemas.openxmlformats.org/officeDocument/2006/relationships/image" Target="../media/image422.png" /><Relationship Id="rId423" Type="http://schemas.openxmlformats.org/officeDocument/2006/relationships/image" Target="../media/image423.png" /><Relationship Id="rId424" Type="http://schemas.openxmlformats.org/officeDocument/2006/relationships/image" Target="../media/image424.png" /><Relationship Id="rId425" Type="http://schemas.openxmlformats.org/officeDocument/2006/relationships/image" Target="../media/image425.png" /><Relationship Id="rId426" Type="http://schemas.openxmlformats.org/officeDocument/2006/relationships/image" Target="../media/image426.png" /><Relationship Id="rId427" Type="http://schemas.openxmlformats.org/officeDocument/2006/relationships/image" Target="../media/image427.png" /><Relationship Id="rId428" Type="http://schemas.openxmlformats.org/officeDocument/2006/relationships/image" Target="../media/image428.png" /><Relationship Id="rId429" Type="http://schemas.openxmlformats.org/officeDocument/2006/relationships/image" Target="../media/image429.png" /><Relationship Id="rId430" Type="http://schemas.openxmlformats.org/officeDocument/2006/relationships/image" Target="../media/image430.png" /><Relationship Id="rId431" Type="http://schemas.openxmlformats.org/officeDocument/2006/relationships/image" Target="../media/image431.png" /><Relationship Id="rId432" Type="http://schemas.openxmlformats.org/officeDocument/2006/relationships/image" Target="../media/image432.png" /><Relationship Id="rId433" Type="http://schemas.openxmlformats.org/officeDocument/2006/relationships/image" Target="../media/image433.png" 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434" Type="http://schemas.openxmlformats.org/officeDocument/2006/relationships/image" Target="../media/image434.png" /><Relationship Id="rId435" Type="http://schemas.openxmlformats.org/officeDocument/2006/relationships/image" Target="../media/image435.png" /><Relationship Id="rId436" Type="http://schemas.openxmlformats.org/officeDocument/2006/relationships/image" Target="../media/image436.png" /><Relationship Id="rId437" Type="http://schemas.openxmlformats.org/officeDocument/2006/relationships/image" Target="../media/image437.png" /><Relationship Id="rId438" Type="http://schemas.openxmlformats.org/officeDocument/2006/relationships/image" Target="../media/image438.png" /><Relationship Id="rId439" Type="http://schemas.openxmlformats.org/officeDocument/2006/relationships/image" Target="../media/image439.png" /><Relationship Id="rId440" Type="http://schemas.openxmlformats.org/officeDocument/2006/relationships/image" Target="../media/image440.png" /><Relationship Id="rId441" Type="http://schemas.openxmlformats.org/officeDocument/2006/relationships/image" Target="../media/image441.png" /><Relationship Id="rId442" Type="http://schemas.openxmlformats.org/officeDocument/2006/relationships/image" Target="../media/image442.png" /><Relationship Id="rId443" Type="http://schemas.openxmlformats.org/officeDocument/2006/relationships/image" Target="../media/image443.png" /><Relationship Id="rId444" Type="http://schemas.openxmlformats.org/officeDocument/2006/relationships/image" Target="../media/image444.png" /><Relationship Id="rId445" Type="http://schemas.openxmlformats.org/officeDocument/2006/relationships/image" Target="../media/image445.png" /><Relationship Id="rId446" Type="http://schemas.openxmlformats.org/officeDocument/2006/relationships/image" Target="../media/image446.png" /><Relationship Id="rId447" Type="http://schemas.openxmlformats.org/officeDocument/2006/relationships/image" Target="../media/image447.png" /><Relationship Id="rId448" Type="http://schemas.openxmlformats.org/officeDocument/2006/relationships/image" Target="../media/image448.png" /><Relationship Id="rId449" Type="http://schemas.openxmlformats.org/officeDocument/2006/relationships/image" Target="../media/image449.png" /><Relationship Id="rId450" Type="http://schemas.openxmlformats.org/officeDocument/2006/relationships/image" Target="../media/image450.png" 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451" Type="http://schemas.openxmlformats.org/officeDocument/2006/relationships/image" Target="../media/image451.png" /><Relationship Id="rId452" Type="http://schemas.openxmlformats.org/officeDocument/2006/relationships/image" Target="../media/image452.png" /><Relationship Id="rId453" Type="http://schemas.openxmlformats.org/officeDocument/2006/relationships/image" Target="../media/image453.png" /><Relationship Id="rId454" Type="http://schemas.openxmlformats.org/officeDocument/2006/relationships/image" Target="../media/image454.png" /><Relationship Id="rId455" Type="http://schemas.openxmlformats.org/officeDocument/2006/relationships/image" Target="../media/image455.png" /><Relationship Id="rId456" Type="http://schemas.openxmlformats.org/officeDocument/2006/relationships/image" Target="../media/image456.png" /><Relationship Id="rId457" Type="http://schemas.openxmlformats.org/officeDocument/2006/relationships/image" Target="../media/image457.png" /><Relationship Id="rId458" Type="http://schemas.openxmlformats.org/officeDocument/2006/relationships/image" Target="../media/image458.png" /><Relationship Id="rId459" Type="http://schemas.openxmlformats.org/officeDocument/2006/relationships/image" Target="../media/image459.png" /><Relationship Id="rId460" Type="http://schemas.openxmlformats.org/officeDocument/2006/relationships/image" Target="../media/image460.png" /><Relationship Id="rId461" Type="http://schemas.openxmlformats.org/officeDocument/2006/relationships/image" Target="../media/image461.png" /><Relationship Id="rId462" Type="http://schemas.openxmlformats.org/officeDocument/2006/relationships/image" Target="../media/image462.png" /><Relationship Id="rId463" Type="http://schemas.openxmlformats.org/officeDocument/2006/relationships/image" Target="../media/image463.png" /><Relationship Id="rId464" Type="http://schemas.openxmlformats.org/officeDocument/2006/relationships/image" Target="../media/image464.png" /><Relationship Id="rId465" Type="http://schemas.openxmlformats.org/officeDocument/2006/relationships/image" Target="../media/image465.png" /><Relationship Id="rId466" Type="http://schemas.openxmlformats.org/officeDocument/2006/relationships/image" Target="../media/image466.png" /><Relationship Id="rId467" Type="http://schemas.openxmlformats.org/officeDocument/2006/relationships/image" Target="../media/image467.png" 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0.png" /><Relationship Id="rId21" Type="http://schemas.openxmlformats.org/officeDocument/2006/relationships/image" Target="../media/image21.png" /><Relationship Id="rId22" Type="http://schemas.openxmlformats.org/officeDocument/2006/relationships/image" Target="../media/image22.png" 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68" Type="http://schemas.openxmlformats.org/officeDocument/2006/relationships/image" Target="../media/image468.png" /><Relationship Id="rId469" Type="http://schemas.openxmlformats.org/officeDocument/2006/relationships/image" Target="../media/image469.png" /><Relationship Id="rId470" Type="http://schemas.openxmlformats.org/officeDocument/2006/relationships/image" Target="../media/image470.png" /><Relationship Id="rId471" Type="http://schemas.openxmlformats.org/officeDocument/2006/relationships/image" Target="../media/image471.png" /><Relationship Id="rId472" Type="http://schemas.openxmlformats.org/officeDocument/2006/relationships/image" Target="../media/image472.png" /><Relationship Id="rId473" Type="http://schemas.openxmlformats.org/officeDocument/2006/relationships/image" Target="../media/image473.png" /><Relationship Id="rId474" Type="http://schemas.openxmlformats.org/officeDocument/2006/relationships/image" Target="../media/image474.png" /><Relationship Id="rId475" Type="http://schemas.openxmlformats.org/officeDocument/2006/relationships/image" Target="../media/image475.png" /><Relationship Id="rId476" Type="http://schemas.openxmlformats.org/officeDocument/2006/relationships/image" Target="../media/image476.png" /><Relationship Id="rId477" Type="http://schemas.openxmlformats.org/officeDocument/2006/relationships/image" Target="../media/image477.png" /><Relationship Id="rId478" Type="http://schemas.openxmlformats.org/officeDocument/2006/relationships/image" Target="../media/image478.png" /><Relationship Id="rId479" Type="http://schemas.openxmlformats.org/officeDocument/2006/relationships/image" Target="../media/image479.png" /><Relationship Id="rId480" Type="http://schemas.openxmlformats.org/officeDocument/2006/relationships/image" Target="../media/image480.png" /><Relationship Id="rId481" Type="http://schemas.openxmlformats.org/officeDocument/2006/relationships/image" Target="../media/image481.png" /><Relationship Id="rId482" Type="http://schemas.openxmlformats.org/officeDocument/2006/relationships/image" Target="../media/image482.png" /><Relationship Id="rId483" Type="http://schemas.openxmlformats.org/officeDocument/2006/relationships/image" Target="../media/image483.png" /><Relationship Id="rId484" Type="http://schemas.openxmlformats.org/officeDocument/2006/relationships/image" Target="../media/image484.png" /><Relationship Id="rId485" Type="http://schemas.openxmlformats.org/officeDocument/2006/relationships/image" Target="../media/image485.png" /><Relationship Id="rId486" Type="http://schemas.openxmlformats.org/officeDocument/2006/relationships/image" Target="../media/image486.png" 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487" Type="http://schemas.openxmlformats.org/officeDocument/2006/relationships/image" Target="../media/image487.png" /><Relationship Id="rId488" Type="http://schemas.openxmlformats.org/officeDocument/2006/relationships/image" Target="../media/image488.png" /><Relationship Id="rId489" Type="http://schemas.openxmlformats.org/officeDocument/2006/relationships/image" Target="../media/image489.png" 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490" Type="http://schemas.openxmlformats.org/officeDocument/2006/relationships/image" Target="../media/image490.png" /><Relationship Id="rId491" Type="http://schemas.openxmlformats.org/officeDocument/2006/relationships/image" Target="../media/image491.png" /><Relationship Id="rId492" Type="http://schemas.openxmlformats.org/officeDocument/2006/relationships/image" Target="../media/image492.png" /><Relationship Id="rId493" Type="http://schemas.openxmlformats.org/officeDocument/2006/relationships/image" Target="../media/image493.png" /><Relationship Id="rId494" Type="http://schemas.openxmlformats.org/officeDocument/2006/relationships/image" Target="../media/image494.png" /><Relationship Id="rId495" Type="http://schemas.openxmlformats.org/officeDocument/2006/relationships/image" Target="../media/image495.png" 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496" Type="http://schemas.openxmlformats.org/officeDocument/2006/relationships/image" Target="../media/image496.png" /><Relationship Id="rId497" Type="http://schemas.openxmlformats.org/officeDocument/2006/relationships/image" Target="../media/image497.png" /><Relationship Id="rId498" Type="http://schemas.openxmlformats.org/officeDocument/2006/relationships/image" Target="../media/image498.png" /><Relationship Id="rId499" Type="http://schemas.openxmlformats.org/officeDocument/2006/relationships/image" Target="../media/image499.png" /><Relationship Id="rId500" Type="http://schemas.openxmlformats.org/officeDocument/2006/relationships/image" Target="../media/image500.png" /><Relationship Id="rId501" Type="http://schemas.openxmlformats.org/officeDocument/2006/relationships/image" Target="../media/image501.png" /><Relationship Id="rId502" Type="http://schemas.openxmlformats.org/officeDocument/2006/relationships/image" Target="../media/image502.png" /><Relationship Id="rId503" Type="http://schemas.openxmlformats.org/officeDocument/2006/relationships/image" Target="../media/image503.png" /><Relationship Id="rId504" Type="http://schemas.openxmlformats.org/officeDocument/2006/relationships/image" Target="../media/image504.png" /><Relationship Id="rId505" Type="http://schemas.openxmlformats.org/officeDocument/2006/relationships/image" Target="../media/image505.png" /><Relationship Id="rId506" Type="http://schemas.openxmlformats.org/officeDocument/2006/relationships/image" Target="../media/image506.png" /><Relationship Id="rId507" Type="http://schemas.openxmlformats.org/officeDocument/2006/relationships/image" Target="../media/image507.png" /><Relationship Id="rId508" Type="http://schemas.openxmlformats.org/officeDocument/2006/relationships/image" Target="../media/image508.png" /><Relationship Id="rId509" Type="http://schemas.openxmlformats.org/officeDocument/2006/relationships/image" Target="../media/image509.png" /><Relationship Id="rId510" Type="http://schemas.openxmlformats.org/officeDocument/2006/relationships/image" Target="../media/image510.png" /><Relationship Id="rId511" Type="http://schemas.openxmlformats.org/officeDocument/2006/relationships/image" Target="../media/image511.png" /><Relationship Id="rId512" Type="http://schemas.openxmlformats.org/officeDocument/2006/relationships/image" Target="../media/image512.png" /><Relationship Id="rId513" Type="http://schemas.openxmlformats.org/officeDocument/2006/relationships/image" Target="../media/image513.png" /><Relationship Id="rId514" Type="http://schemas.openxmlformats.org/officeDocument/2006/relationships/image" Target="../media/image514.png" /><Relationship Id="rId515" Type="http://schemas.openxmlformats.org/officeDocument/2006/relationships/image" Target="../media/image515.png" /><Relationship Id="rId516" Type="http://schemas.openxmlformats.org/officeDocument/2006/relationships/image" Target="../media/image516.png" /><Relationship Id="rId517" Type="http://schemas.openxmlformats.org/officeDocument/2006/relationships/image" Target="../media/image517.png" /><Relationship Id="rId518" Type="http://schemas.openxmlformats.org/officeDocument/2006/relationships/image" Target="../media/image518.png" /><Relationship Id="rId519" Type="http://schemas.openxmlformats.org/officeDocument/2006/relationships/image" Target="../media/image519.png" /><Relationship Id="rId520" Type="http://schemas.openxmlformats.org/officeDocument/2006/relationships/image" Target="../media/image520.png" /><Relationship Id="rId521" Type="http://schemas.openxmlformats.org/officeDocument/2006/relationships/image" Target="../media/image521.png" /><Relationship Id="rId522" Type="http://schemas.openxmlformats.org/officeDocument/2006/relationships/image" Target="../media/image522.png" /><Relationship Id="rId523" Type="http://schemas.openxmlformats.org/officeDocument/2006/relationships/image" Target="../media/image523.png" /><Relationship Id="rId524" Type="http://schemas.openxmlformats.org/officeDocument/2006/relationships/image" Target="../media/image524.png" /><Relationship Id="rId525" Type="http://schemas.openxmlformats.org/officeDocument/2006/relationships/image" Target="../media/image525.png" /><Relationship Id="rId526" Type="http://schemas.openxmlformats.org/officeDocument/2006/relationships/image" Target="../media/image526.png" /><Relationship Id="rId527" Type="http://schemas.openxmlformats.org/officeDocument/2006/relationships/image" Target="../media/image527.png" /><Relationship Id="rId528" Type="http://schemas.openxmlformats.org/officeDocument/2006/relationships/image" Target="../media/image528.png" /><Relationship Id="rId529" Type="http://schemas.openxmlformats.org/officeDocument/2006/relationships/image" Target="../media/image529.png" /><Relationship Id="rId530" Type="http://schemas.openxmlformats.org/officeDocument/2006/relationships/image" Target="../media/image530.png" 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531" Type="http://schemas.openxmlformats.org/officeDocument/2006/relationships/image" Target="../media/image531.png" /><Relationship Id="rId532" Type="http://schemas.openxmlformats.org/officeDocument/2006/relationships/image" Target="../media/image532.png" /><Relationship Id="rId533" Type="http://schemas.openxmlformats.org/officeDocument/2006/relationships/image" Target="../media/image533.png" 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534" Type="http://schemas.openxmlformats.org/officeDocument/2006/relationships/image" Target="../media/image534.png" /><Relationship Id="rId535" Type="http://schemas.openxmlformats.org/officeDocument/2006/relationships/image" Target="../media/image535.png" /><Relationship Id="rId536" Type="http://schemas.openxmlformats.org/officeDocument/2006/relationships/image" Target="../media/image536.png" 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537" Type="http://schemas.openxmlformats.org/officeDocument/2006/relationships/image" Target="../media/image537.png" /><Relationship Id="rId538" Type="http://schemas.openxmlformats.org/officeDocument/2006/relationships/image" Target="../media/image538.png" /><Relationship Id="rId539" Type="http://schemas.openxmlformats.org/officeDocument/2006/relationships/image" Target="../media/image539.png" 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540" Type="http://schemas.openxmlformats.org/officeDocument/2006/relationships/image" Target="../media/image540.png" /><Relationship Id="rId541" Type="http://schemas.openxmlformats.org/officeDocument/2006/relationships/image" Target="../media/image541.png" /><Relationship Id="rId542" Type="http://schemas.openxmlformats.org/officeDocument/2006/relationships/image" Target="../media/image542.png" /><Relationship Id="rId543" Type="http://schemas.openxmlformats.org/officeDocument/2006/relationships/image" Target="../media/image543.png" /><Relationship Id="rId544" Type="http://schemas.openxmlformats.org/officeDocument/2006/relationships/image" Target="../media/image544.png" /><Relationship Id="rId545" Type="http://schemas.openxmlformats.org/officeDocument/2006/relationships/image" Target="../media/image545.png" /><Relationship Id="rId546" Type="http://schemas.openxmlformats.org/officeDocument/2006/relationships/image" Target="../media/image546.png" /><Relationship Id="rId547" Type="http://schemas.openxmlformats.org/officeDocument/2006/relationships/image" Target="../media/image547.png" /><Relationship Id="rId548" Type="http://schemas.openxmlformats.org/officeDocument/2006/relationships/image" Target="../media/image548.png" /><Relationship Id="rId549" Type="http://schemas.openxmlformats.org/officeDocument/2006/relationships/image" Target="../media/image549.png" /><Relationship Id="rId550" Type="http://schemas.openxmlformats.org/officeDocument/2006/relationships/image" Target="../media/image550.png" /><Relationship Id="rId551" Type="http://schemas.openxmlformats.org/officeDocument/2006/relationships/image" Target="../media/image551.png" /><Relationship Id="rId552" Type="http://schemas.openxmlformats.org/officeDocument/2006/relationships/image" Target="../media/image552.png" /><Relationship Id="rId553" Type="http://schemas.openxmlformats.org/officeDocument/2006/relationships/image" Target="../media/image553.png" /><Relationship Id="rId554" Type="http://schemas.openxmlformats.org/officeDocument/2006/relationships/image" Target="../media/image554.png" 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555" Type="http://schemas.openxmlformats.org/officeDocument/2006/relationships/image" Target="../media/image555.png" /><Relationship Id="rId556" Type="http://schemas.openxmlformats.org/officeDocument/2006/relationships/image" Target="../media/image556.png" /><Relationship Id="rId557" Type="http://schemas.openxmlformats.org/officeDocument/2006/relationships/image" Target="../media/image557.png" 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558" Type="http://schemas.openxmlformats.org/officeDocument/2006/relationships/image" Target="../media/image558.png" /><Relationship Id="rId559" Type="http://schemas.openxmlformats.org/officeDocument/2006/relationships/image" Target="../media/image559.png" /><Relationship Id="rId560" Type="http://schemas.openxmlformats.org/officeDocument/2006/relationships/image" Target="../media/image560.png" /><Relationship Id="rId561" Type="http://schemas.openxmlformats.org/officeDocument/2006/relationships/image" Target="../media/image561.png" /><Relationship Id="rId562" Type="http://schemas.openxmlformats.org/officeDocument/2006/relationships/image" Target="../media/image562.png" /><Relationship Id="rId563" Type="http://schemas.openxmlformats.org/officeDocument/2006/relationships/image" Target="../media/image563.png" /><Relationship Id="rId564" Type="http://schemas.openxmlformats.org/officeDocument/2006/relationships/image" Target="../media/image564.png" /><Relationship Id="rId565" Type="http://schemas.openxmlformats.org/officeDocument/2006/relationships/image" Target="../media/image565.png" /><Relationship Id="rId566" Type="http://schemas.openxmlformats.org/officeDocument/2006/relationships/image" Target="../media/image566.png" 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3" Type="http://schemas.openxmlformats.org/officeDocument/2006/relationships/image" Target="../media/image23.png" /><Relationship Id="rId24" Type="http://schemas.openxmlformats.org/officeDocument/2006/relationships/image" Target="../media/image24.png" /><Relationship Id="rId25" Type="http://schemas.openxmlformats.org/officeDocument/2006/relationships/image" Target="../media/image25.png" 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567" Type="http://schemas.openxmlformats.org/officeDocument/2006/relationships/image" Target="../media/image567.png" /><Relationship Id="rId568" Type="http://schemas.openxmlformats.org/officeDocument/2006/relationships/image" Target="../media/image568.png" /><Relationship Id="rId569" Type="http://schemas.openxmlformats.org/officeDocument/2006/relationships/image" Target="../media/image569.png" /><Relationship Id="rId570" Type="http://schemas.openxmlformats.org/officeDocument/2006/relationships/image" Target="../media/image570.png" /><Relationship Id="rId571" Type="http://schemas.openxmlformats.org/officeDocument/2006/relationships/image" Target="../media/image571.png" /><Relationship Id="rId572" Type="http://schemas.openxmlformats.org/officeDocument/2006/relationships/image" Target="../media/image572.png" 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573" Type="http://schemas.openxmlformats.org/officeDocument/2006/relationships/image" Target="../media/image573.png" /><Relationship Id="rId574" Type="http://schemas.openxmlformats.org/officeDocument/2006/relationships/image" Target="../media/image574.png" /><Relationship Id="rId575" Type="http://schemas.openxmlformats.org/officeDocument/2006/relationships/image" Target="../media/image575.png" 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576" Type="http://schemas.openxmlformats.org/officeDocument/2006/relationships/image" Target="../media/image576.png" /><Relationship Id="rId577" Type="http://schemas.openxmlformats.org/officeDocument/2006/relationships/image" Target="../media/image577.png" /><Relationship Id="rId578" Type="http://schemas.openxmlformats.org/officeDocument/2006/relationships/image" Target="../media/image578.png" /><Relationship Id="rId579" Type="http://schemas.openxmlformats.org/officeDocument/2006/relationships/image" Target="../media/image579.png" /><Relationship Id="rId580" Type="http://schemas.openxmlformats.org/officeDocument/2006/relationships/image" Target="../media/image580.png" /><Relationship Id="rId581" Type="http://schemas.openxmlformats.org/officeDocument/2006/relationships/image" Target="../media/image581.png" 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582" Type="http://schemas.openxmlformats.org/officeDocument/2006/relationships/image" Target="../media/image582.png" /><Relationship Id="rId583" Type="http://schemas.openxmlformats.org/officeDocument/2006/relationships/image" Target="../media/image583.png" /><Relationship Id="linkId1" Type="http://schemas.openxmlformats.org/officeDocument/2006/relationships/hyperlink" Target="http://aws.amazon.com/compliance" TargetMode="External" /><Relationship Id="linkId2" Type="http://schemas.openxmlformats.org/officeDocument/2006/relationships/hyperlink" Target="http://aws.amazon.com/compliance" TargetMode="External" /><Relationship Id="linkId3" Type="http://schemas.openxmlformats.org/officeDocument/2006/relationships/hyperlink" Target="http://aws.amazon.com/compliance" TargetMode="External" /><Relationship Id="linkId4" Type="http://schemas.openxmlformats.org/officeDocument/2006/relationships/hyperlink" Target="http://aws.amazon.com/compliance" TargetMode="External" /><Relationship Id="linkId5" Type="http://schemas.openxmlformats.org/officeDocument/2006/relationships/hyperlink" Target="http://aws.amazon.com/compliance" TargetMode="External" /><Relationship Id="linkId6" Type="http://schemas.openxmlformats.org/officeDocument/2006/relationships/hyperlink" Target="http://aws.amazon.com/compliance" TargetMode="External" /><Relationship Id="linkId7" Type="http://schemas.openxmlformats.org/officeDocument/2006/relationships/hyperlink" Target="http://aws.amazon.com/compliance" TargetMode="External" /><Relationship Id="linkId8" Type="http://schemas.openxmlformats.org/officeDocument/2006/relationships/hyperlink" Target="http://aws.amazon.com/compliance" TargetMode="External" /><Relationship Id="linkId9" Type="http://schemas.openxmlformats.org/officeDocument/2006/relationships/hyperlink" Target="http://aws.amazon.com/compliance" TargetMode="External" /><Relationship Id="linkId10" Type="http://schemas.openxmlformats.org/officeDocument/2006/relationships/hyperlink" Target="http://aws.amazon.com/compliance" TargetMode="External" /><Relationship Id="linkId11" Type="http://schemas.openxmlformats.org/officeDocument/2006/relationships/hyperlink" Target="http://aws.amazon.com/compliance" TargetMode="External" /><Relationship Id="linkId12" Type="http://schemas.openxmlformats.org/officeDocument/2006/relationships/hyperlink" Target="http://aws.amazon.com/compliance" TargetMode="External" /><Relationship Id="linkId13" Type="http://schemas.openxmlformats.org/officeDocument/2006/relationships/hyperlink" Target="http://aws.amazon.com/compliance" TargetMode="External" /><Relationship Id="linkId14" Type="http://schemas.openxmlformats.org/officeDocument/2006/relationships/hyperlink" Target="http://aws.amazon.com/security" TargetMode="External" /><Relationship Id="linkId15" Type="http://schemas.openxmlformats.org/officeDocument/2006/relationships/hyperlink" Target="http://aws.amazon.com/security" TargetMode="External" /><Relationship Id="linkId16" Type="http://schemas.openxmlformats.org/officeDocument/2006/relationships/hyperlink" Target="http://aws.amazon.com/security" TargetMode="External" /><Relationship Id="linkId17" Type="http://schemas.openxmlformats.org/officeDocument/2006/relationships/hyperlink" Target="http://aws.amazon.com/security" TargetMode="External" /><Relationship Id="linkId18" Type="http://schemas.openxmlformats.org/officeDocument/2006/relationships/hyperlink" Target="http://aws.amazon.com/security" TargetMode="External" /><Relationship Id="linkId19" Type="http://schemas.openxmlformats.org/officeDocument/2006/relationships/hyperlink" Target="http://aws.amazon.com/security" TargetMode="External" /><Relationship Id="linkId20" Type="http://schemas.openxmlformats.org/officeDocument/2006/relationships/hyperlink" Target="http://aws.amazon.com/security" TargetMode="External" /><Relationship Id="linkId21" Type="http://schemas.openxmlformats.org/officeDocument/2006/relationships/hyperlink" Target="http://aws.amazon.com/security" TargetMode="External" /><Relationship Id="linkId22" Type="http://schemas.openxmlformats.org/officeDocument/2006/relationships/hyperlink" Target="http://aws.amazon.com/security" TargetMode="External" /><Relationship Id="linkId23" Type="http://schemas.openxmlformats.org/officeDocument/2006/relationships/hyperlink" Target="http://aws.amazon.com/security" TargetMode="External" /><Relationship Id="linkId24" Type="http://schemas.openxmlformats.org/officeDocument/2006/relationships/hyperlink" Target="http://aws.amazon.com/security" TargetMode="External" /><Relationship Id="linkId25" Type="http://schemas.openxmlformats.org/officeDocument/2006/relationships/hyperlink" Target="http://aws.amazon.com/security" TargetMode="External" /><Relationship Id="linkId26" Type="http://schemas.openxmlformats.org/officeDocument/2006/relationships/hyperlink" Target="http://aws.amazon.com/security" TargetMode="External" /><Relationship Id="linkId27" Type="http://schemas.openxmlformats.org/officeDocument/2006/relationships/hyperlink" Target="http://aws.amazon.com/security" TargetMode="External" /><Relationship Id="linkId28" Type="http://schemas.openxmlformats.org/officeDocument/2006/relationships/hyperlink" Target="http://aws.amazon.com/support" TargetMode="External" /><Relationship Id="linkId29" Type="http://schemas.openxmlformats.org/officeDocument/2006/relationships/hyperlink" Target="http://aws.amazon.com/support" TargetMode="External" /><Relationship Id="linkId30" Type="http://schemas.openxmlformats.org/officeDocument/2006/relationships/hyperlink" Target="http://aws.amazon.com/support" TargetMode="External" /><Relationship Id="linkId31" Type="http://schemas.openxmlformats.org/officeDocument/2006/relationships/hyperlink" Target="http://aws.amazon.com/support" TargetMode="External" /><Relationship Id="linkId32" Type="http://schemas.openxmlformats.org/officeDocument/2006/relationships/hyperlink" Target="http://aws.amazon.com/support" TargetMode="External" /><Relationship Id="linkId33" Type="http://schemas.openxmlformats.org/officeDocument/2006/relationships/hyperlink" Target="http://aws.amazon.com/support" TargetMode="External" /><Relationship Id="linkId34" Type="http://schemas.openxmlformats.org/officeDocument/2006/relationships/hyperlink" Target="http://aws.amazon.com/support" TargetMode="External" /><Relationship Id="linkId35" Type="http://schemas.openxmlformats.org/officeDocument/2006/relationships/hyperlink" Target="http://aws.amazon.com/support" TargetMode="External" /><Relationship Id="linkId36" Type="http://schemas.openxmlformats.org/officeDocument/2006/relationships/hyperlink" Target="http://aws.amazon.com/support" TargetMode="External" /><Relationship Id="linkId37" Type="http://schemas.openxmlformats.org/officeDocument/2006/relationships/hyperlink" Target="http://aws.amazon.com/support" TargetMode="External" /><Relationship Id="linkId38" Type="http://schemas.openxmlformats.org/officeDocument/2006/relationships/hyperlink" Target="http://aws.amazon.com/support" TargetMode="External" /><Relationship Id="linkId39" Type="http://schemas.openxmlformats.org/officeDocument/2006/relationships/hyperlink" Target="http://aws.amazon.com/support" TargetMode="External" /><Relationship Id="linkId40" Type="http://schemas.openxmlformats.org/officeDocument/2006/relationships/hyperlink" Target="http://aws.amazon.com/support" TargetMode="External" /><Relationship Id="linkId41" Type="http://schemas.openxmlformats.org/officeDocument/2006/relationships/hyperlink" Target="http://aws.amazon.com/support" TargetMode="External" /><Relationship Id="rId584" Type="http://schemas.openxmlformats.org/officeDocument/2006/relationships/image" Target="../media/image584.png" /><Relationship Id="rId585" Type="http://schemas.openxmlformats.org/officeDocument/2006/relationships/image" Target="../media/image585.png" 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586" Type="http://schemas.openxmlformats.org/officeDocument/2006/relationships/image" Target="../media/image586.png" /><Relationship Id="rId587" Type="http://schemas.openxmlformats.org/officeDocument/2006/relationships/image" Target="../media/image587.png" /><Relationship Id="rId588" Type="http://schemas.openxmlformats.org/officeDocument/2006/relationships/image" Target="../media/image588.png" /><Relationship Id="linkId42" Type="http://schemas.openxmlformats.org/officeDocument/2006/relationships/hyperlink" Target="http://aws.amazon.com/training/" TargetMode="External" /><Relationship Id="linkId43" Type="http://schemas.openxmlformats.org/officeDocument/2006/relationships/hyperlink" Target="http://aws.amazon.com/training/" TargetMode="External" /><Relationship Id="linkId44" Type="http://schemas.openxmlformats.org/officeDocument/2006/relationships/hyperlink" Target="http://aws.amazon.com/training/" TargetMode="External" /><Relationship Id="linkId45" Type="http://schemas.openxmlformats.org/officeDocument/2006/relationships/hyperlink" Target="http://aws.amazon.com/training/" TargetMode="External" /><Relationship Id="linkId46" Type="http://schemas.openxmlformats.org/officeDocument/2006/relationships/hyperlink" Target="http://aws.amazon.com/training/" TargetMode="External" /><Relationship Id="linkId47" Type="http://schemas.openxmlformats.org/officeDocument/2006/relationships/hyperlink" Target="http://aws.amazon.com/training/" TargetMode="External" /><Relationship Id="linkId48" Type="http://schemas.openxmlformats.org/officeDocument/2006/relationships/hyperlink" Target="http://aws.amazon.com/training/" TargetMode="External" /><Relationship Id="linkId49" Type="http://schemas.openxmlformats.org/officeDocument/2006/relationships/hyperlink" Target="http://aws.amazon.com/training/" TargetMode="External" /><Relationship Id="linkId50" Type="http://schemas.openxmlformats.org/officeDocument/2006/relationships/hyperlink" Target="http://aws.amazon.com/training/" TargetMode="External" /><Relationship Id="linkId51" Type="http://schemas.openxmlformats.org/officeDocument/2006/relationships/hyperlink" Target="http://aws.amazon.com/training/" TargetMode="External" /><Relationship Id="linkId52" Type="http://schemas.openxmlformats.org/officeDocument/2006/relationships/hyperlink" Target="http://aws.amazon.com/training/" TargetMode="External" /><Relationship Id="linkId53" Type="http://schemas.openxmlformats.org/officeDocument/2006/relationships/hyperlink" Target="http://aws.amazon.com/training/" TargetMode="External" /><Relationship Id="linkId54" Type="http://schemas.openxmlformats.org/officeDocument/2006/relationships/hyperlink" Target="http://aws.amazon.com/training/" TargetMode="External" /><Relationship Id="linkId55" Type="http://schemas.openxmlformats.org/officeDocument/2006/relationships/hyperlink" Target="http://aws.amazon.com/training/" TargetMode="External" /><Relationship Id="linkId56" Type="http://schemas.openxmlformats.org/officeDocument/2006/relationships/hyperlink" Target="http://aws.amazon.com/training/" TargetMode="External" /><Relationship Id="linkId57" Type="http://schemas.openxmlformats.org/officeDocument/2006/relationships/hyperlink" Target="http://aws.amazon.com/training/" TargetMode="External" /><Relationship Id="linkId58" Type="http://schemas.openxmlformats.org/officeDocument/2006/relationships/hyperlink" Target="http://aws.amazon.com/training/" TargetMode="External" /><Relationship Id="linkId59" Type="http://schemas.openxmlformats.org/officeDocument/2006/relationships/hyperlink" Target="http://aws.amazon.com/training/" TargetMode="External" /><Relationship Id="linkId60" Type="http://schemas.openxmlformats.org/officeDocument/2006/relationships/hyperlink" Target="http://aws.amazon.com/certification" TargetMode="External" /><Relationship Id="linkId61" Type="http://schemas.openxmlformats.org/officeDocument/2006/relationships/hyperlink" Target="http://aws.amazon.com/certification" TargetMode="External" /><Relationship Id="linkId62" Type="http://schemas.openxmlformats.org/officeDocument/2006/relationships/hyperlink" Target="http://aws.amazon.com/certification" TargetMode="External" /><Relationship Id="linkId63" Type="http://schemas.openxmlformats.org/officeDocument/2006/relationships/hyperlink" Target="http://aws.amazon.com/certification" TargetMode="External" /><Relationship Id="linkId64" Type="http://schemas.openxmlformats.org/officeDocument/2006/relationships/hyperlink" Target="http://aws.amazon.com/certification" TargetMode="External" /><Relationship Id="linkId65" Type="http://schemas.openxmlformats.org/officeDocument/2006/relationships/hyperlink" Target="http://aws.amazon.com/certification" TargetMode="External" /><Relationship Id="linkId66" Type="http://schemas.openxmlformats.org/officeDocument/2006/relationships/hyperlink" Target="http://aws.amazon.com/certification" TargetMode="External" /><Relationship Id="linkId67" Type="http://schemas.openxmlformats.org/officeDocument/2006/relationships/hyperlink" Target="http://aws.amazon.com/certification" TargetMode="External" /><Relationship Id="linkId68" Type="http://schemas.openxmlformats.org/officeDocument/2006/relationships/hyperlink" Target="http://aws.amazon.com/certification" TargetMode="External" /><Relationship Id="linkId69" Type="http://schemas.openxmlformats.org/officeDocument/2006/relationships/hyperlink" Target="http://aws.amazon.com/certification" TargetMode="External" /><Relationship Id="linkId70" Type="http://schemas.openxmlformats.org/officeDocument/2006/relationships/hyperlink" Target="http://aws.amazon.com/certification" TargetMode="External" /><Relationship Id="linkId71" Type="http://schemas.openxmlformats.org/officeDocument/2006/relationships/hyperlink" Target="http://aws.amazon.com/certification" TargetMode="External" /><Relationship Id="linkId72" Type="http://schemas.openxmlformats.org/officeDocument/2006/relationships/hyperlink" Target="http://aws.amazon.com/certification" TargetMode="External" /><Relationship Id="linkId73" Type="http://schemas.openxmlformats.org/officeDocument/2006/relationships/hyperlink" Target="http://aws.amazon.com/certification" TargetMode="External" /><Relationship Id="linkId74" Type="http://schemas.openxmlformats.org/officeDocument/2006/relationships/hyperlink" Target="http://aws.amazon.com/certification" TargetMode="External" /><Relationship Id="linkId75" Type="http://schemas.openxmlformats.org/officeDocument/2006/relationships/hyperlink" Target="http://aws.amazon.com/certification" TargetMode="External" /><Relationship Id="linkId76" Type="http://schemas.openxmlformats.org/officeDocument/2006/relationships/hyperlink" Target="http://aws.amazon.com/certification" TargetMode="External" /><Relationship Id="linkId77" Type="http://schemas.openxmlformats.org/officeDocument/2006/relationships/hyperlink" Target="http://aws.amazon.com/certification" TargetMode="External" /><Relationship Id="linkId78" Type="http://schemas.openxmlformats.org/officeDocument/2006/relationships/hyperlink" Target="http://aws.amazon.com/certification" TargetMode="External" /><Relationship Id="linkId79" Type="http://schemas.openxmlformats.org/officeDocument/2006/relationships/hyperlink" Target="http://aws.amazon.com/certification" TargetMode="External" /><Relationship Id="rId589" Type="http://schemas.openxmlformats.org/officeDocument/2006/relationships/image" Target="../media/image589.png" 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590" Type="http://schemas.openxmlformats.org/officeDocument/2006/relationships/image" Target="../media/image590.png" /><Relationship Id="rId591" Type="http://schemas.openxmlformats.org/officeDocument/2006/relationships/image" Target="../media/image591.png" /><Relationship Id="rId592" Type="http://schemas.openxmlformats.org/officeDocument/2006/relationships/image" Target="../media/image592.png" /><Relationship Id="rId593" Type="http://schemas.openxmlformats.org/officeDocument/2006/relationships/image" Target="../media/image593.png" /><Relationship Id="rId594" Type="http://schemas.openxmlformats.org/officeDocument/2006/relationships/image" Target="../media/image594.png" /><Relationship Id="rId595" Type="http://schemas.openxmlformats.org/officeDocument/2006/relationships/image" Target="../media/image595.png" /><Relationship Id="rId596" Type="http://schemas.openxmlformats.org/officeDocument/2006/relationships/image" Target="../media/image596.png" /><Relationship Id="rId597" Type="http://schemas.openxmlformats.org/officeDocument/2006/relationships/image" Target="../media/image597.png" /><Relationship Id="rId598" Type="http://schemas.openxmlformats.org/officeDocument/2006/relationships/image" Target="../media/image598.png" /><Relationship Id="rId599" Type="http://schemas.openxmlformats.org/officeDocument/2006/relationships/image" Target="../media/image599.png" /><Relationship Id="rId600" Type="http://schemas.openxmlformats.org/officeDocument/2006/relationships/image" Target="../media/image600.png" /><Relationship Id="rId601" Type="http://schemas.openxmlformats.org/officeDocument/2006/relationships/image" Target="../media/image601.png" /><Relationship Id="rId602" Type="http://schemas.openxmlformats.org/officeDocument/2006/relationships/image" Target="../media/image602.png" /><Relationship Id="rId603" Type="http://schemas.openxmlformats.org/officeDocument/2006/relationships/image" Target="../media/image603.png" 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 /><Relationship Id="rId27" Type="http://schemas.openxmlformats.org/officeDocument/2006/relationships/image" Target="../media/image27.png" /><Relationship Id="rId28" Type="http://schemas.openxmlformats.org/officeDocument/2006/relationships/image" Target="../media/image28.png" /><Relationship Id="rId29" Type="http://schemas.openxmlformats.org/officeDocument/2006/relationships/image" Target="../media/image29.png" /><Relationship Id="rId30" Type="http://schemas.openxmlformats.org/officeDocument/2006/relationships/image" Target="../media/image30.png" /><Relationship Id="rId31" Type="http://schemas.openxmlformats.org/officeDocument/2006/relationships/image" Target="../media/image31.png" /><Relationship Id="rId32" Type="http://schemas.openxmlformats.org/officeDocument/2006/relationships/image" Target="../media/image32.png" /><Relationship Id="rId33" Type="http://schemas.openxmlformats.org/officeDocument/2006/relationships/image" Target="../media/image33.png" /><Relationship Id="rId34" Type="http://schemas.openxmlformats.org/officeDocument/2006/relationships/image" Target="../media/image34.png" /><Relationship Id="rId35" Type="http://schemas.openxmlformats.org/officeDocument/2006/relationships/image" Target="../media/image35.png" /><Relationship Id="rId36" Type="http://schemas.openxmlformats.org/officeDocument/2006/relationships/image" Target="../media/image36.png" /><Relationship Id="rId37" Type="http://schemas.openxmlformats.org/officeDocument/2006/relationships/image" Target="../media/image37.png" /><Relationship Id="rId38" Type="http://schemas.openxmlformats.org/officeDocument/2006/relationships/image" Target="../media/image38.png" 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9.png" /><Relationship Id="rId40" Type="http://schemas.openxmlformats.org/officeDocument/2006/relationships/image" Target="../media/image40.png" /><Relationship Id="rId41" Type="http://schemas.openxmlformats.org/officeDocument/2006/relationships/image" Target="../media/image41.png" /><Relationship Id="rId42" Type="http://schemas.openxmlformats.org/officeDocument/2006/relationships/image" Target="../media/image42.png" 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3" Type="http://schemas.openxmlformats.org/officeDocument/2006/relationships/image" Target="../media/image43.png" /><Relationship Id="rId44" Type="http://schemas.openxmlformats.org/officeDocument/2006/relationships/image" Target="../media/image44.png" /><Relationship Id="rId45" Type="http://schemas.openxmlformats.org/officeDocument/2006/relationships/image" Target="../media/image45.png" /><Relationship Id="rId46" Type="http://schemas.openxmlformats.org/officeDocument/2006/relationships/image" Target="../media/image46.png" /><Relationship Id="rId47" Type="http://schemas.openxmlformats.org/officeDocument/2006/relationships/image" Target="../media/image47.png" /><Relationship Id="rId48" Type="http://schemas.openxmlformats.org/officeDocument/2006/relationships/image" Target="../media/image48.png" /><Relationship Id="rId49" Type="http://schemas.openxmlformats.org/officeDocument/2006/relationships/image" Target="../media/image49.png" /><Relationship Id="rId50" Type="http://schemas.openxmlformats.org/officeDocument/2006/relationships/image" Target="../media/image50.png" /><Relationship Id="rId51" Type="http://schemas.openxmlformats.org/officeDocument/2006/relationships/image" Target="../media/image51.png" /><Relationship Id="rId52" Type="http://schemas.openxmlformats.org/officeDocument/2006/relationships/image" Target="../media/image52.png" 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3" Type="http://schemas.openxmlformats.org/officeDocument/2006/relationships/image" Target="../media/image53.png" /><Relationship Id="rId54" Type="http://schemas.openxmlformats.org/officeDocument/2006/relationships/image" Target="../media/image54.png" /><Relationship Id="rId55" Type="http://schemas.openxmlformats.org/officeDocument/2006/relationships/image" Target="../media/image55.png" 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6" Type="http://schemas.openxmlformats.org/officeDocument/2006/relationships/image" Target="../media/image56.png" /><Relationship Id="rId57" Type="http://schemas.openxmlformats.org/officeDocument/2006/relationships/image" Target="../media/image57.png" /><Relationship Id="rId58" Type="http://schemas.openxmlformats.org/officeDocument/2006/relationships/image" Target="../media/image58.png" /><Relationship Id="rId1" Type="http://schemas.openxmlformats.org/officeDocument/2006/relationships/slideLayout" Target="../slideLayouts/slideLayout1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63626" y="4274439"/>
            <a:ext cx="5838916" cy="2448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b="1" spc="10" dirty="0">
                <a:solidFill>
                  <a:srgbClr val="333334"/>
                </a:solidFill>
                <a:latin typeface="Arial"/>
                <a:cs typeface="Arial"/>
              </a:rPr>
              <a:t>Martin Yan – Head of Enterprise Sales, AWS HK/Taiwan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68267" y="2058639"/>
            <a:ext cx="4306410" cy="1611961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22859"/>
            <a:ext cx="3952740" cy="29348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Security best practices on AWS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59222" y="947204"/>
            <a:ext cx="351040" cy="784060"/>
          </a:xfrm>
          <a:prstGeom prst="rect">
            <a:avLst/>
          </a:prstGeom>
        </p:spPr>
      </p:pic>
      <p:sp>
        <p:nvSpPr>
          <p:cNvPr id="1" name="object 1"/>
          <p:cNvSpPr/>
          <p:nvPr/>
        </p:nvSpPr>
        <p:spPr>
          <a:xfrm>
            <a:off x="5567934" y="1286141"/>
            <a:ext cx="125285" cy="76949"/>
          </a:xfrm>
          <a:custGeom>
            <a:avLst/>
            <a:gdLst/>
            <a:ahLst/>
            <a:cxnLst/>
            <a:rect l="l" t="t" r="r" b="b"/>
            <a:pathLst>
              <a:path w="125285" h="76949">
                <a:moveTo>
                  <a:pt x="0" y="0"/>
                </a:moveTo>
                <a:lnTo>
                  <a:pt x="0" y="76949"/>
                </a:lnTo>
                <a:lnTo>
                  <a:pt x="125285" y="76949"/>
                </a:lnTo>
                <a:lnTo>
                  <a:pt x="12528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85307" y="962698"/>
            <a:ext cx="351040" cy="784059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5994019" y="1301635"/>
            <a:ext cx="125285" cy="76949"/>
          </a:xfrm>
          <a:custGeom>
            <a:avLst/>
            <a:gdLst/>
            <a:ahLst/>
            <a:cxnLst/>
            <a:rect l="l" t="t" r="r" b="b"/>
            <a:pathLst>
              <a:path w="125285" h="76949">
                <a:moveTo>
                  <a:pt x="0" y="0"/>
                </a:moveTo>
                <a:lnTo>
                  <a:pt x="0" y="76949"/>
                </a:lnTo>
                <a:lnTo>
                  <a:pt x="125285" y="76949"/>
                </a:lnTo>
                <a:lnTo>
                  <a:pt x="12528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38899" y="1034961"/>
            <a:ext cx="351040" cy="78406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047738" y="1373898"/>
            <a:ext cx="125285" cy="76949"/>
          </a:xfrm>
          <a:custGeom>
            <a:avLst/>
            <a:gdLst/>
            <a:ahLst/>
            <a:cxnLst/>
            <a:rect l="l" t="t" r="r" b="b"/>
            <a:pathLst>
              <a:path w="125285" h="76949">
                <a:moveTo>
                  <a:pt x="0" y="0"/>
                </a:moveTo>
                <a:lnTo>
                  <a:pt x="0" y="76950"/>
                </a:lnTo>
                <a:lnTo>
                  <a:pt x="125285" y="76950"/>
                </a:lnTo>
                <a:lnTo>
                  <a:pt x="12528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5939" y="1049566"/>
            <a:ext cx="351040" cy="7840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954651" y="1388504"/>
            <a:ext cx="125285" cy="76949"/>
          </a:xfrm>
          <a:custGeom>
            <a:avLst/>
            <a:gdLst/>
            <a:ahLst/>
            <a:cxnLst/>
            <a:rect l="l" t="t" r="r" b="b"/>
            <a:pathLst>
              <a:path w="125285" h="76949">
                <a:moveTo>
                  <a:pt x="0" y="0"/>
                </a:moveTo>
                <a:lnTo>
                  <a:pt x="0" y="76949"/>
                </a:lnTo>
                <a:lnTo>
                  <a:pt x="125285" y="76949"/>
                </a:lnTo>
                <a:lnTo>
                  <a:pt x="12528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20129" y="805472"/>
            <a:ext cx="351041" cy="78406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728841" y="1144536"/>
            <a:ext cx="125285" cy="76949"/>
          </a:xfrm>
          <a:custGeom>
            <a:avLst/>
            <a:gdLst/>
            <a:ahLst/>
            <a:cxnLst/>
            <a:rect l="l" t="t" r="r" b="b"/>
            <a:pathLst>
              <a:path w="125285" h="76949">
                <a:moveTo>
                  <a:pt x="0" y="0"/>
                </a:moveTo>
                <a:lnTo>
                  <a:pt x="0" y="76950"/>
                </a:lnTo>
                <a:lnTo>
                  <a:pt x="125285" y="76950"/>
                </a:lnTo>
                <a:lnTo>
                  <a:pt x="12528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96967" y="1190282"/>
            <a:ext cx="351040" cy="78405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305679" y="1529219"/>
            <a:ext cx="125285" cy="76949"/>
          </a:xfrm>
          <a:custGeom>
            <a:avLst/>
            <a:gdLst/>
            <a:ahLst/>
            <a:cxnLst/>
            <a:rect l="l" t="t" r="r" b="b"/>
            <a:pathLst>
              <a:path w="125285" h="76949">
                <a:moveTo>
                  <a:pt x="0" y="0"/>
                </a:moveTo>
                <a:lnTo>
                  <a:pt x="0" y="76950"/>
                </a:lnTo>
                <a:lnTo>
                  <a:pt x="125285" y="76950"/>
                </a:lnTo>
                <a:lnTo>
                  <a:pt x="12528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06363" y="767499"/>
            <a:ext cx="351040" cy="78405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315075" y="1106436"/>
            <a:ext cx="125285" cy="76949"/>
          </a:xfrm>
          <a:custGeom>
            <a:avLst/>
            <a:gdLst/>
            <a:ahLst/>
            <a:cxnLst/>
            <a:rect l="l" t="t" r="r" b="b"/>
            <a:pathLst>
              <a:path w="125285" h="76949">
                <a:moveTo>
                  <a:pt x="0" y="0"/>
                </a:moveTo>
                <a:lnTo>
                  <a:pt x="0" y="76950"/>
                </a:lnTo>
                <a:lnTo>
                  <a:pt x="125285" y="76950"/>
                </a:lnTo>
                <a:lnTo>
                  <a:pt x="12528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86195" y="1138847"/>
            <a:ext cx="351041" cy="78405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6494907" y="1477911"/>
            <a:ext cx="125286" cy="76949"/>
          </a:xfrm>
          <a:custGeom>
            <a:avLst/>
            <a:gdLst/>
            <a:ahLst/>
            <a:cxnLst/>
            <a:rect l="l" t="t" r="r" b="b"/>
            <a:pathLst>
              <a:path w="125286" h="76949">
                <a:moveTo>
                  <a:pt x="0" y="0"/>
                </a:moveTo>
                <a:lnTo>
                  <a:pt x="0" y="76950"/>
                </a:lnTo>
                <a:lnTo>
                  <a:pt x="125286" y="76950"/>
                </a:lnTo>
                <a:lnTo>
                  <a:pt x="12528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52081" y="826935"/>
            <a:ext cx="351040" cy="78406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360793" y="1165872"/>
            <a:ext cx="125285" cy="76949"/>
          </a:xfrm>
          <a:custGeom>
            <a:avLst/>
            <a:gdLst/>
            <a:ahLst/>
            <a:cxnLst/>
            <a:rect l="l" t="t" r="r" b="b"/>
            <a:pathLst>
              <a:path w="125285" h="76949">
                <a:moveTo>
                  <a:pt x="0" y="0"/>
                </a:moveTo>
                <a:lnTo>
                  <a:pt x="0" y="76949"/>
                </a:lnTo>
                <a:lnTo>
                  <a:pt x="125285" y="76949"/>
                </a:lnTo>
                <a:lnTo>
                  <a:pt x="12528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57693" y="1182916"/>
            <a:ext cx="351040" cy="78405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566406" y="1521980"/>
            <a:ext cx="125285" cy="76949"/>
          </a:xfrm>
          <a:custGeom>
            <a:avLst/>
            <a:gdLst/>
            <a:ahLst/>
            <a:cxnLst/>
            <a:rect l="l" t="t" r="r" b="b"/>
            <a:pathLst>
              <a:path w="125285" h="76949">
                <a:moveTo>
                  <a:pt x="0" y="0"/>
                </a:moveTo>
                <a:lnTo>
                  <a:pt x="0" y="76950"/>
                </a:lnTo>
                <a:lnTo>
                  <a:pt x="125285" y="76950"/>
                </a:lnTo>
                <a:lnTo>
                  <a:pt x="12528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39895" y="1205306"/>
            <a:ext cx="350621" cy="415722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97190" y="1205306"/>
            <a:ext cx="350621" cy="4157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2810764" y="703326"/>
            <a:ext cx="2824226" cy="605408"/>
          </a:xfrm>
          <a:custGeom>
            <a:avLst/>
            <a:gdLst/>
            <a:ahLst/>
            <a:cxnLst/>
            <a:rect l="l" t="t" r="r" b="b"/>
            <a:pathLst>
              <a:path w="2824226" h="605408">
                <a:moveTo>
                  <a:pt x="0" y="100838"/>
                </a:moveTo>
                <a:cubicBezTo>
                  <a:pt x="0" y="45212"/>
                  <a:pt x="45085" y="0"/>
                  <a:pt x="100838" y="0"/>
                </a:cubicBezTo>
                <a:lnTo>
                  <a:pt x="2723388" y="0"/>
                </a:lnTo>
                <a:cubicBezTo>
                  <a:pt x="2779141" y="0"/>
                  <a:pt x="2824226" y="45212"/>
                  <a:pt x="2824226" y="100838"/>
                </a:cubicBezTo>
                <a:lnTo>
                  <a:pt x="2824226" y="504444"/>
                </a:lnTo>
                <a:cubicBezTo>
                  <a:pt x="2824226" y="560197"/>
                  <a:pt x="2779141" y="605408"/>
                  <a:pt x="2723388" y="605408"/>
                </a:cubicBezTo>
                <a:lnTo>
                  <a:pt x="100838" y="605408"/>
                </a:lnTo>
                <a:cubicBezTo>
                  <a:pt x="45085" y="605408"/>
                  <a:pt x="0" y="560197"/>
                  <a:pt x="0" y="50444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2806001" y="698563"/>
            <a:ext cx="2833751" cy="614933"/>
          </a:xfrm>
          <a:custGeom>
            <a:avLst/>
            <a:gdLst/>
            <a:ahLst/>
            <a:cxnLst/>
            <a:rect l="l" t="t" r="r" b="b"/>
            <a:pathLst>
              <a:path w="2833751" h="614933">
                <a:moveTo>
                  <a:pt x="4763" y="105601"/>
                </a:moveTo>
                <a:cubicBezTo>
                  <a:pt x="4763" y="49975"/>
                  <a:pt x="49848" y="4763"/>
                  <a:pt x="105601" y="4763"/>
                </a:cubicBezTo>
                <a:lnTo>
                  <a:pt x="2728151" y="4763"/>
                </a:lnTo>
                <a:cubicBezTo>
                  <a:pt x="2783904" y="4763"/>
                  <a:pt x="2828989" y="49975"/>
                  <a:pt x="2828989" y="105601"/>
                </a:cubicBezTo>
                <a:lnTo>
                  <a:pt x="2828989" y="509207"/>
                </a:lnTo>
                <a:cubicBezTo>
                  <a:pt x="2828989" y="564960"/>
                  <a:pt x="2783904" y="610171"/>
                  <a:pt x="2728151" y="610171"/>
                </a:cubicBezTo>
                <a:lnTo>
                  <a:pt x="105601" y="610171"/>
                </a:lnTo>
                <a:cubicBezTo>
                  <a:pt x="49848" y="610171"/>
                  <a:pt x="4763" y="564960"/>
                  <a:pt x="4763" y="509207"/>
                </a:cubicBezTo>
                <a:close/>
              </a:path>
            </a:pathLst>
          </a:custGeom>
          <a:ln w="9525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0036" y="1886712"/>
            <a:ext cx="2456688" cy="2657856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1111516" y="1925320"/>
            <a:ext cx="2332977" cy="2534336"/>
          </a:xfrm>
          <a:custGeom>
            <a:avLst/>
            <a:gdLst/>
            <a:ahLst/>
            <a:cxnLst/>
            <a:rect l="l" t="t" r="r" b="b"/>
            <a:pathLst>
              <a:path w="2332977" h="2534336">
                <a:moveTo>
                  <a:pt x="1756906" y="2534336"/>
                </a:moveTo>
                <a:lnTo>
                  <a:pt x="1507351" y="2289543"/>
                </a:lnTo>
                <a:lnTo>
                  <a:pt x="1449693" y="1821561"/>
                </a:lnTo>
                <a:lnTo>
                  <a:pt x="1248144" y="1620012"/>
                </a:lnTo>
                <a:lnTo>
                  <a:pt x="1142480" y="1418336"/>
                </a:lnTo>
                <a:lnTo>
                  <a:pt x="1248144" y="1259967"/>
                </a:lnTo>
                <a:lnTo>
                  <a:pt x="1056120" y="1238377"/>
                </a:lnTo>
                <a:lnTo>
                  <a:pt x="912102" y="1130427"/>
                </a:lnTo>
                <a:lnTo>
                  <a:pt x="633591" y="1043940"/>
                </a:lnTo>
                <a:lnTo>
                  <a:pt x="470396" y="784733"/>
                </a:lnTo>
                <a:lnTo>
                  <a:pt x="441694" y="907161"/>
                </a:lnTo>
                <a:lnTo>
                  <a:pt x="307201" y="583184"/>
                </a:lnTo>
                <a:lnTo>
                  <a:pt x="422390" y="446405"/>
                </a:lnTo>
                <a:lnTo>
                  <a:pt x="470396" y="381635"/>
                </a:lnTo>
                <a:lnTo>
                  <a:pt x="489700" y="295148"/>
                </a:lnTo>
                <a:lnTo>
                  <a:pt x="556883" y="208788"/>
                </a:lnTo>
                <a:lnTo>
                  <a:pt x="288024" y="158369"/>
                </a:lnTo>
                <a:lnTo>
                  <a:pt x="0" y="208788"/>
                </a:lnTo>
                <a:lnTo>
                  <a:pt x="0" y="208788"/>
                </a:lnTo>
                <a:lnTo>
                  <a:pt x="96012" y="144018"/>
                </a:lnTo>
                <a:lnTo>
                  <a:pt x="96012" y="144018"/>
                </a:lnTo>
                <a:lnTo>
                  <a:pt x="211189" y="72009"/>
                </a:lnTo>
                <a:lnTo>
                  <a:pt x="211189" y="72009"/>
                </a:lnTo>
                <a:lnTo>
                  <a:pt x="460871" y="0"/>
                </a:lnTo>
                <a:lnTo>
                  <a:pt x="700901" y="43180"/>
                </a:lnTo>
                <a:lnTo>
                  <a:pt x="998462" y="14351"/>
                </a:lnTo>
                <a:lnTo>
                  <a:pt x="1286498" y="64770"/>
                </a:lnTo>
                <a:lnTo>
                  <a:pt x="1555357" y="21590"/>
                </a:lnTo>
                <a:lnTo>
                  <a:pt x="1728077" y="35941"/>
                </a:lnTo>
                <a:lnTo>
                  <a:pt x="1641717" y="107950"/>
                </a:lnTo>
                <a:lnTo>
                  <a:pt x="1372858" y="165608"/>
                </a:lnTo>
                <a:lnTo>
                  <a:pt x="1372858" y="259207"/>
                </a:lnTo>
                <a:lnTo>
                  <a:pt x="1468870" y="302387"/>
                </a:lnTo>
                <a:lnTo>
                  <a:pt x="1507351" y="367157"/>
                </a:lnTo>
                <a:lnTo>
                  <a:pt x="1766558" y="194437"/>
                </a:lnTo>
                <a:lnTo>
                  <a:pt x="1948930" y="237617"/>
                </a:lnTo>
                <a:lnTo>
                  <a:pt x="2054594" y="359918"/>
                </a:lnTo>
                <a:lnTo>
                  <a:pt x="2054594" y="359918"/>
                </a:lnTo>
                <a:lnTo>
                  <a:pt x="2025765" y="453517"/>
                </a:lnTo>
                <a:lnTo>
                  <a:pt x="2025765" y="453517"/>
                </a:lnTo>
                <a:lnTo>
                  <a:pt x="1948930" y="403225"/>
                </a:lnTo>
                <a:lnTo>
                  <a:pt x="1766558" y="410337"/>
                </a:lnTo>
                <a:lnTo>
                  <a:pt x="1852918" y="467995"/>
                </a:lnTo>
                <a:lnTo>
                  <a:pt x="1603363" y="561594"/>
                </a:lnTo>
                <a:lnTo>
                  <a:pt x="1267321" y="777621"/>
                </a:lnTo>
                <a:lnTo>
                  <a:pt x="1257669" y="885571"/>
                </a:lnTo>
                <a:lnTo>
                  <a:pt x="1257669" y="885571"/>
                </a:lnTo>
                <a:lnTo>
                  <a:pt x="1171309" y="813562"/>
                </a:lnTo>
                <a:lnTo>
                  <a:pt x="988810" y="806323"/>
                </a:lnTo>
                <a:lnTo>
                  <a:pt x="777609" y="907161"/>
                </a:lnTo>
                <a:lnTo>
                  <a:pt x="873621" y="1043940"/>
                </a:lnTo>
                <a:lnTo>
                  <a:pt x="998462" y="979170"/>
                </a:lnTo>
                <a:lnTo>
                  <a:pt x="988810" y="1058418"/>
                </a:lnTo>
                <a:lnTo>
                  <a:pt x="1113651" y="1108710"/>
                </a:lnTo>
                <a:lnTo>
                  <a:pt x="1113651" y="1195197"/>
                </a:lnTo>
                <a:lnTo>
                  <a:pt x="1315327" y="1238377"/>
                </a:lnTo>
                <a:lnTo>
                  <a:pt x="1488047" y="1195197"/>
                </a:lnTo>
                <a:lnTo>
                  <a:pt x="1632065" y="1195197"/>
                </a:lnTo>
                <a:lnTo>
                  <a:pt x="1747381" y="1310386"/>
                </a:lnTo>
                <a:lnTo>
                  <a:pt x="1862570" y="1317498"/>
                </a:lnTo>
                <a:lnTo>
                  <a:pt x="1948930" y="1396746"/>
                </a:lnTo>
                <a:lnTo>
                  <a:pt x="2332978" y="1548003"/>
                </a:lnTo>
                <a:lnTo>
                  <a:pt x="2256143" y="1663192"/>
                </a:lnTo>
                <a:lnTo>
                  <a:pt x="2236966" y="1886331"/>
                </a:lnTo>
                <a:lnTo>
                  <a:pt x="2025765" y="1929511"/>
                </a:lnTo>
                <a:lnTo>
                  <a:pt x="2025765" y="1929511"/>
                </a:lnTo>
                <a:lnTo>
                  <a:pt x="1920101" y="2116747"/>
                </a:lnTo>
                <a:lnTo>
                  <a:pt x="1920101" y="2116747"/>
                </a:lnTo>
                <a:lnTo>
                  <a:pt x="1852918" y="2188743"/>
                </a:lnTo>
                <a:lnTo>
                  <a:pt x="1728077" y="2311146"/>
                </a:lnTo>
                <a:lnTo>
                  <a:pt x="1756906" y="2534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1092466" y="1906270"/>
            <a:ext cx="2371077" cy="2572436"/>
          </a:xfrm>
          <a:custGeom>
            <a:avLst/>
            <a:gdLst/>
            <a:ahLst/>
            <a:cxnLst/>
            <a:rect l="l" t="t" r="r" b="b"/>
            <a:pathLst>
              <a:path w="2371077" h="2572436">
                <a:moveTo>
                  <a:pt x="1775956" y="2553386"/>
                </a:moveTo>
                <a:lnTo>
                  <a:pt x="1526401" y="2308593"/>
                </a:lnTo>
                <a:lnTo>
                  <a:pt x="1468743" y="1840611"/>
                </a:lnTo>
                <a:lnTo>
                  <a:pt x="1267194" y="1639062"/>
                </a:lnTo>
                <a:lnTo>
                  <a:pt x="1161530" y="1437386"/>
                </a:lnTo>
                <a:lnTo>
                  <a:pt x="1267194" y="1279017"/>
                </a:lnTo>
                <a:lnTo>
                  <a:pt x="1075170" y="1257427"/>
                </a:lnTo>
                <a:lnTo>
                  <a:pt x="931152" y="1149477"/>
                </a:lnTo>
                <a:lnTo>
                  <a:pt x="652641" y="1062990"/>
                </a:lnTo>
                <a:lnTo>
                  <a:pt x="489446" y="803783"/>
                </a:lnTo>
                <a:lnTo>
                  <a:pt x="460744" y="926211"/>
                </a:lnTo>
                <a:lnTo>
                  <a:pt x="326251" y="602234"/>
                </a:lnTo>
                <a:lnTo>
                  <a:pt x="441440" y="465455"/>
                </a:lnTo>
                <a:lnTo>
                  <a:pt x="489446" y="400685"/>
                </a:lnTo>
                <a:lnTo>
                  <a:pt x="508750" y="314198"/>
                </a:lnTo>
                <a:lnTo>
                  <a:pt x="575933" y="227838"/>
                </a:lnTo>
                <a:lnTo>
                  <a:pt x="307074" y="177419"/>
                </a:lnTo>
                <a:lnTo>
                  <a:pt x="19050" y="227838"/>
                </a:lnTo>
                <a:lnTo>
                  <a:pt x="19050" y="227838"/>
                </a:lnTo>
                <a:lnTo>
                  <a:pt x="115062" y="163068"/>
                </a:lnTo>
                <a:lnTo>
                  <a:pt x="115062" y="163068"/>
                </a:lnTo>
                <a:lnTo>
                  <a:pt x="230239" y="91059"/>
                </a:lnTo>
                <a:lnTo>
                  <a:pt x="230239" y="91059"/>
                </a:lnTo>
                <a:lnTo>
                  <a:pt x="479921" y="19050"/>
                </a:lnTo>
                <a:lnTo>
                  <a:pt x="719951" y="62230"/>
                </a:lnTo>
                <a:lnTo>
                  <a:pt x="1017512" y="33401"/>
                </a:lnTo>
                <a:lnTo>
                  <a:pt x="1305548" y="83820"/>
                </a:lnTo>
                <a:lnTo>
                  <a:pt x="1574407" y="40640"/>
                </a:lnTo>
                <a:lnTo>
                  <a:pt x="1747127" y="54991"/>
                </a:lnTo>
                <a:lnTo>
                  <a:pt x="1660767" y="127000"/>
                </a:lnTo>
                <a:lnTo>
                  <a:pt x="1391908" y="184658"/>
                </a:lnTo>
                <a:lnTo>
                  <a:pt x="1391908" y="278257"/>
                </a:lnTo>
                <a:lnTo>
                  <a:pt x="1487920" y="321437"/>
                </a:lnTo>
                <a:lnTo>
                  <a:pt x="1526401" y="386207"/>
                </a:lnTo>
                <a:lnTo>
                  <a:pt x="1785608" y="213487"/>
                </a:lnTo>
                <a:lnTo>
                  <a:pt x="1967980" y="256667"/>
                </a:lnTo>
                <a:lnTo>
                  <a:pt x="2073644" y="378968"/>
                </a:lnTo>
                <a:lnTo>
                  <a:pt x="2073644" y="378968"/>
                </a:lnTo>
                <a:lnTo>
                  <a:pt x="2044815" y="472567"/>
                </a:lnTo>
                <a:lnTo>
                  <a:pt x="2044815" y="472567"/>
                </a:lnTo>
                <a:lnTo>
                  <a:pt x="1967980" y="422275"/>
                </a:lnTo>
                <a:lnTo>
                  <a:pt x="1785608" y="429387"/>
                </a:lnTo>
                <a:lnTo>
                  <a:pt x="1871968" y="487045"/>
                </a:lnTo>
                <a:lnTo>
                  <a:pt x="1622413" y="580644"/>
                </a:lnTo>
                <a:lnTo>
                  <a:pt x="1286371" y="796671"/>
                </a:lnTo>
                <a:lnTo>
                  <a:pt x="1276719" y="904621"/>
                </a:lnTo>
                <a:lnTo>
                  <a:pt x="1276719" y="904621"/>
                </a:lnTo>
                <a:lnTo>
                  <a:pt x="1190359" y="832612"/>
                </a:lnTo>
                <a:lnTo>
                  <a:pt x="1007860" y="825373"/>
                </a:lnTo>
                <a:lnTo>
                  <a:pt x="796659" y="926211"/>
                </a:lnTo>
                <a:lnTo>
                  <a:pt x="892671" y="1062990"/>
                </a:lnTo>
                <a:lnTo>
                  <a:pt x="1017512" y="998220"/>
                </a:lnTo>
                <a:lnTo>
                  <a:pt x="1007860" y="1077468"/>
                </a:lnTo>
                <a:lnTo>
                  <a:pt x="1132701" y="1127760"/>
                </a:lnTo>
                <a:lnTo>
                  <a:pt x="1132701" y="1214247"/>
                </a:lnTo>
                <a:lnTo>
                  <a:pt x="1334377" y="1257427"/>
                </a:lnTo>
                <a:lnTo>
                  <a:pt x="1507097" y="1214247"/>
                </a:lnTo>
                <a:lnTo>
                  <a:pt x="1651115" y="1214247"/>
                </a:lnTo>
                <a:lnTo>
                  <a:pt x="1766431" y="1329436"/>
                </a:lnTo>
                <a:lnTo>
                  <a:pt x="1881620" y="1336548"/>
                </a:lnTo>
                <a:lnTo>
                  <a:pt x="1967980" y="1415796"/>
                </a:lnTo>
                <a:lnTo>
                  <a:pt x="2352028" y="1567053"/>
                </a:lnTo>
                <a:lnTo>
                  <a:pt x="2275193" y="1682242"/>
                </a:lnTo>
                <a:lnTo>
                  <a:pt x="2256016" y="1905381"/>
                </a:lnTo>
                <a:lnTo>
                  <a:pt x="2044815" y="1948561"/>
                </a:lnTo>
                <a:lnTo>
                  <a:pt x="2044815" y="1948561"/>
                </a:lnTo>
                <a:lnTo>
                  <a:pt x="1939151" y="2135797"/>
                </a:lnTo>
                <a:lnTo>
                  <a:pt x="1939151" y="2135797"/>
                </a:lnTo>
                <a:lnTo>
                  <a:pt x="1871968" y="2207793"/>
                </a:lnTo>
                <a:lnTo>
                  <a:pt x="1747127" y="2330196"/>
                </a:lnTo>
                <a:lnTo>
                  <a:pt x="1775956" y="2553386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2" name="Image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10256" y="1856232"/>
            <a:ext cx="411480" cy="295656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2872613" y="1894332"/>
            <a:ext cx="286766" cy="173101"/>
          </a:xfrm>
          <a:custGeom>
            <a:avLst/>
            <a:gdLst/>
            <a:ahLst/>
            <a:cxnLst/>
            <a:rect l="l" t="t" r="r" b="b"/>
            <a:pathLst>
              <a:path w="286766" h="173101">
                <a:moveTo>
                  <a:pt x="0" y="14097"/>
                </a:moveTo>
                <a:lnTo>
                  <a:pt x="143383" y="173101"/>
                </a:lnTo>
                <a:lnTo>
                  <a:pt x="286766" y="23495"/>
                </a:lnTo>
                <a:lnTo>
                  <a:pt x="99695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853563" y="1875282"/>
            <a:ext cx="324866" cy="211201"/>
          </a:xfrm>
          <a:custGeom>
            <a:avLst/>
            <a:gdLst/>
            <a:ahLst/>
            <a:cxnLst/>
            <a:rect l="l" t="t" r="r" b="b"/>
            <a:pathLst>
              <a:path w="324866" h="211201">
                <a:moveTo>
                  <a:pt x="19050" y="33147"/>
                </a:moveTo>
                <a:lnTo>
                  <a:pt x="162433" y="192151"/>
                </a:lnTo>
                <a:lnTo>
                  <a:pt x="305816" y="42545"/>
                </a:lnTo>
                <a:lnTo>
                  <a:pt x="118745" y="19050"/>
                </a:lnTo>
                <a:lnTo>
                  <a:pt x="19050" y="33147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3" name="Image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6940" y="1818132"/>
            <a:ext cx="441960" cy="207264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249043" y="1856994"/>
            <a:ext cx="318008" cy="84201"/>
          </a:xfrm>
          <a:custGeom>
            <a:avLst/>
            <a:gdLst/>
            <a:ahLst/>
            <a:cxnLst/>
            <a:rect l="l" t="t" r="r" b="b"/>
            <a:pathLst>
              <a:path w="318008" h="84201">
                <a:moveTo>
                  <a:pt x="0" y="0"/>
                </a:moveTo>
                <a:lnTo>
                  <a:pt x="87249" y="84201"/>
                </a:lnTo>
                <a:lnTo>
                  <a:pt x="318008" y="280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2229993" y="1837944"/>
            <a:ext cx="356108" cy="122301"/>
          </a:xfrm>
          <a:custGeom>
            <a:avLst/>
            <a:gdLst/>
            <a:ahLst/>
            <a:cxnLst/>
            <a:rect l="l" t="t" r="r" b="b"/>
            <a:pathLst>
              <a:path w="356108" h="122301">
                <a:moveTo>
                  <a:pt x="19050" y="19050"/>
                </a:moveTo>
                <a:lnTo>
                  <a:pt x="106299" y="103251"/>
                </a:lnTo>
                <a:lnTo>
                  <a:pt x="337058" y="47117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4" name="Image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4748" y="2810256"/>
            <a:ext cx="379476" cy="230124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2236470" y="2848356"/>
            <a:ext cx="255651" cy="107569"/>
          </a:xfrm>
          <a:custGeom>
            <a:avLst/>
            <a:gdLst/>
            <a:ahLst/>
            <a:cxnLst/>
            <a:rect l="l" t="t" r="r" b="b"/>
            <a:pathLst>
              <a:path w="255651" h="107569">
                <a:moveTo>
                  <a:pt x="0" y="60833"/>
                </a:moveTo>
                <a:lnTo>
                  <a:pt x="25019" y="0"/>
                </a:lnTo>
                <a:lnTo>
                  <a:pt x="255651" y="65532"/>
                </a:lnTo>
                <a:lnTo>
                  <a:pt x="243205" y="107569"/>
                </a:lnTo>
                <a:lnTo>
                  <a:pt x="0" y="608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2217420" y="2829306"/>
            <a:ext cx="293751" cy="145669"/>
          </a:xfrm>
          <a:custGeom>
            <a:avLst/>
            <a:gdLst/>
            <a:ahLst/>
            <a:cxnLst/>
            <a:rect l="l" t="t" r="r" b="b"/>
            <a:pathLst>
              <a:path w="293751" h="145669">
                <a:moveTo>
                  <a:pt x="19050" y="79883"/>
                </a:moveTo>
                <a:lnTo>
                  <a:pt x="44069" y="19050"/>
                </a:lnTo>
                <a:lnTo>
                  <a:pt x="274701" y="84582"/>
                </a:lnTo>
                <a:lnTo>
                  <a:pt x="262255" y="126619"/>
                </a:lnTo>
                <a:lnTo>
                  <a:pt x="19050" y="79883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5" name="Image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73452" y="2880360"/>
            <a:ext cx="236220" cy="184404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2535809" y="2918587"/>
            <a:ext cx="112268" cy="60833"/>
          </a:xfrm>
          <a:custGeom>
            <a:avLst/>
            <a:gdLst/>
            <a:ahLst/>
            <a:cxnLst/>
            <a:rect l="l" t="t" r="r" b="b"/>
            <a:pathLst>
              <a:path w="112268" h="60833">
                <a:moveTo>
                  <a:pt x="6223" y="60833"/>
                </a:moveTo>
                <a:lnTo>
                  <a:pt x="0" y="0"/>
                </a:lnTo>
                <a:lnTo>
                  <a:pt x="112268" y="56134"/>
                </a:lnTo>
                <a:lnTo>
                  <a:pt x="6223" y="608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2516759" y="2899537"/>
            <a:ext cx="150368" cy="98933"/>
          </a:xfrm>
          <a:custGeom>
            <a:avLst/>
            <a:gdLst/>
            <a:ahLst/>
            <a:cxnLst/>
            <a:rect l="l" t="t" r="r" b="b"/>
            <a:pathLst>
              <a:path w="150368" h="98933">
                <a:moveTo>
                  <a:pt x="25273" y="79883"/>
                </a:moveTo>
                <a:lnTo>
                  <a:pt x="19050" y="19050"/>
                </a:lnTo>
                <a:lnTo>
                  <a:pt x="131318" y="75184"/>
                </a:lnTo>
                <a:lnTo>
                  <a:pt x="25273" y="79883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9064" y="1682496"/>
            <a:ext cx="1014984" cy="473963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3240532" y="1721358"/>
            <a:ext cx="891667" cy="350774"/>
          </a:xfrm>
          <a:custGeom>
            <a:avLst/>
            <a:gdLst/>
            <a:ahLst/>
            <a:cxnLst/>
            <a:rect l="l" t="t" r="r" b="b"/>
            <a:pathLst>
              <a:path w="891667" h="350774">
                <a:moveTo>
                  <a:pt x="0" y="98170"/>
                </a:moveTo>
                <a:lnTo>
                  <a:pt x="168275" y="145034"/>
                </a:lnTo>
                <a:lnTo>
                  <a:pt x="162052" y="350774"/>
                </a:lnTo>
                <a:lnTo>
                  <a:pt x="255651" y="350774"/>
                </a:lnTo>
                <a:lnTo>
                  <a:pt x="498856" y="238506"/>
                </a:lnTo>
                <a:lnTo>
                  <a:pt x="692150" y="238506"/>
                </a:lnTo>
                <a:lnTo>
                  <a:pt x="891667" y="37465"/>
                </a:lnTo>
                <a:lnTo>
                  <a:pt x="274320" y="0"/>
                </a:lnTo>
                <a:lnTo>
                  <a:pt x="0" y="98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3221482" y="1702308"/>
            <a:ext cx="929767" cy="388874"/>
          </a:xfrm>
          <a:custGeom>
            <a:avLst/>
            <a:gdLst/>
            <a:ahLst/>
            <a:cxnLst/>
            <a:rect l="l" t="t" r="r" b="b"/>
            <a:pathLst>
              <a:path w="929767" h="388874">
                <a:moveTo>
                  <a:pt x="19050" y="117220"/>
                </a:moveTo>
                <a:lnTo>
                  <a:pt x="187325" y="164084"/>
                </a:lnTo>
                <a:lnTo>
                  <a:pt x="181102" y="369824"/>
                </a:lnTo>
                <a:lnTo>
                  <a:pt x="274701" y="369824"/>
                </a:lnTo>
                <a:lnTo>
                  <a:pt x="517906" y="257556"/>
                </a:lnTo>
                <a:lnTo>
                  <a:pt x="711200" y="257556"/>
                </a:lnTo>
                <a:lnTo>
                  <a:pt x="910717" y="56515"/>
                </a:lnTo>
                <a:lnTo>
                  <a:pt x="293370" y="19050"/>
                </a:lnTo>
                <a:lnTo>
                  <a:pt x="19050" y="11722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7" name="Image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77056" y="1958340"/>
            <a:ext cx="323088" cy="193548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3938905" y="1997329"/>
            <a:ext cx="199516" cy="70104"/>
          </a:xfrm>
          <a:custGeom>
            <a:avLst/>
            <a:gdLst/>
            <a:ahLst/>
            <a:cxnLst/>
            <a:rect l="l" t="t" r="r" b="b"/>
            <a:pathLst>
              <a:path w="199516" h="70104">
                <a:moveTo>
                  <a:pt x="18669" y="0"/>
                </a:moveTo>
                <a:lnTo>
                  <a:pt x="0" y="46736"/>
                </a:lnTo>
                <a:lnTo>
                  <a:pt x="99695" y="70104"/>
                </a:lnTo>
                <a:lnTo>
                  <a:pt x="199516" y="42037"/>
                </a:lnTo>
                <a:lnTo>
                  <a:pt x="162052" y="9271"/>
                </a:lnTo>
                <a:lnTo>
                  <a:pt x="186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3919855" y="1978279"/>
            <a:ext cx="237616" cy="108204"/>
          </a:xfrm>
          <a:custGeom>
            <a:avLst/>
            <a:gdLst/>
            <a:ahLst/>
            <a:cxnLst/>
            <a:rect l="l" t="t" r="r" b="b"/>
            <a:pathLst>
              <a:path w="237616" h="108204">
                <a:moveTo>
                  <a:pt x="37719" y="19050"/>
                </a:moveTo>
                <a:lnTo>
                  <a:pt x="19050" y="65786"/>
                </a:lnTo>
                <a:lnTo>
                  <a:pt x="118745" y="89154"/>
                </a:lnTo>
                <a:lnTo>
                  <a:pt x="218566" y="61087"/>
                </a:lnTo>
                <a:lnTo>
                  <a:pt x="181102" y="28321"/>
                </a:lnTo>
                <a:lnTo>
                  <a:pt x="37719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8" name="Image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46576" y="1781556"/>
            <a:ext cx="4163567" cy="2366772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3907663" y="1819528"/>
            <a:ext cx="4040886" cy="2244814"/>
          </a:xfrm>
          <a:custGeom>
            <a:avLst/>
            <a:gdLst/>
            <a:ahLst/>
            <a:cxnLst/>
            <a:rect l="l" t="t" r="r" b="b"/>
            <a:pathLst>
              <a:path w="4040886" h="2244814">
                <a:moveTo>
                  <a:pt x="885571" y="2226107"/>
                </a:moveTo>
                <a:lnTo>
                  <a:pt x="1078865" y="2244815"/>
                </a:lnTo>
                <a:lnTo>
                  <a:pt x="1309624" y="2034414"/>
                </a:lnTo>
                <a:lnTo>
                  <a:pt x="1315847" y="1940815"/>
                </a:lnTo>
                <a:lnTo>
                  <a:pt x="1471676" y="1837945"/>
                </a:lnTo>
                <a:lnTo>
                  <a:pt x="1421765" y="1599439"/>
                </a:lnTo>
                <a:lnTo>
                  <a:pt x="1640078" y="1473201"/>
                </a:lnTo>
                <a:lnTo>
                  <a:pt x="1733550" y="1281431"/>
                </a:lnTo>
                <a:lnTo>
                  <a:pt x="1515364" y="1314197"/>
                </a:lnTo>
                <a:lnTo>
                  <a:pt x="1228471" y="949326"/>
                </a:lnTo>
                <a:lnTo>
                  <a:pt x="1290828" y="925958"/>
                </a:lnTo>
                <a:lnTo>
                  <a:pt x="1583944" y="1258063"/>
                </a:lnTo>
                <a:lnTo>
                  <a:pt x="1802257" y="1183260"/>
                </a:lnTo>
                <a:lnTo>
                  <a:pt x="1895729" y="1066293"/>
                </a:lnTo>
                <a:lnTo>
                  <a:pt x="1820926" y="1010159"/>
                </a:lnTo>
                <a:lnTo>
                  <a:pt x="1758569" y="1028828"/>
                </a:lnTo>
                <a:lnTo>
                  <a:pt x="1646301" y="1028828"/>
                </a:lnTo>
                <a:lnTo>
                  <a:pt x="1577721" y="921386"/>
                </a:lnTo>
                <a:lnTo>
                  <a:pt x="1646301" y="897891"/>
                </a:lnTo>
                <a:lnTo>
                  <a:pt x="1696212" y="958724"/>
                </a:lnTo>
                <a:lnTo>
                  <a:pt x="1901952" y="1000888"/>
                </a:lnTo>
                <a:lnTo>
                  <a:pt x="2107692" y="1000888"/>
                </a:lnTo>
                <a:lnTo>
                  <a:pt x="2151380" y="1075691"/>
                </a:lnTo>
                <a:lnTo>
                  <a:pt x="2232406" y="1108330"/>
                </a:lnTo>
                <a:lnTo>
                  <a:pt x="2375916" y="1356234"/>
                </a:lnTo>
                <a:lnTo>
                  <a:pt x="2444496" y="1318896"/>
                </a:lnTo>
                <a:lnTo>
                  <a:pt x="2444496" y="1187832"/>
                </a:lnTo>
                <a:lnTo>
                  <a:pt x="2687701" y="1061594"/>
                </a:lnTo>
                <a:lnTo>
                  <a:pt x="2831084" y="1215899"/>
                </a:lnTo>
                <a:lnTo>
                  <a:pt x="2880994" y="1173862"/>
                </a:lnTo>
                <a:lnTo>
                  <a:pt x="2912110" y="1267461"/>
                </a:lnTo>
                <a:lnTo>
                  <a:pt x="2912110" y="1351535"/>
                </a:lnTo>
                <a:lnTo>
                  <a:pt x="2980817" y="1407669"/>
                </a:lnTo>
                <a:lnTo>
                  <a:pt x="2980817" y="1407669"/>
                </a:lnTo>
                <a:lnTo>
                  <a:pt x="3092958" y="1533907"/>
                </a:lnTo>
                <a:lnTo>
                  <a:pt x="3055619" y="1402970"/>
                </a:lnTo>
                <a:lnTo>
                  <a:pt x="2980817" y="1337565"/>
                </a:lnTo>
                <a:lnTo>
                  <a:pt x="2980817" y="1262762"/>
                </a:lnTo>
                <a:lnTo>
                  <a:pt x="3130423" y="1337565"/>
                </a:lnTo>
                <a:lnTo>
                  <a:pt x="3192780" y="1220598"/>
                </a:lnTo>
                <a:lnTo>
                  <a:pt x="3074289" y="1108330"/>
                </a:lnTo>
                <a:lnTo>
                  <a:pt x="3373628" y="1024256"/>
                </a:lnTo>
                <a:lnTo>
                  <a:pt x="3417316" y="893319"/>
                </a:lnTo>
                <a:lnTo>
                  <a:pt x="3298825" y="804419"/>
                </a:lnTo>
                <a:lnTo>
                  <a:pt x="3336163" y="738887"/>
                </a:lnTo>
                <a:lnTo>
                  <a:pt x="3192780" y="738887"/>
                </a:lnTo>
                <a:lnTo>
                  <a:pt x="3280029" y="687452"/>
                </a:lnTo>
                <a:lnTo>
                  <a:pt x="3392297" y="715519"/>
                </a:lnTo>
                <a:lnTo>
                  <a:pt x="3517011" y="818389"/>
                </a:lnTo>
                <a:lnTo>
                  <a:pt x="3573144" y="771653"/>
                </a:lnTo>
                <a:lnTo>
                  <a:pt x="3448430" y="687452"/>
                </a:lnTo>
                <a:lnTo>
                  <a:pt x="3616833" y="570612"/>
                </a:lnTo>
                <a:lnTo>
                  <a:pt x="3492118" y="434976"/>
                </a:lnTo>
                <a:lnTo>
                  <a:pt x="3336163" y="397511"/>
                </a:lnTo>
                <a:lnTo>
                  <a:pt x="3411093" y="299340"/>
                </a:lnTo>
                <a:lnTo>
                  <a:pt x="3585591" y="332106"/>
                </a:lnTo>
                <a:lnTo>
                  <a:pt x="3654171" y="247905"/>
                </a:lnTo>
                <a:lnTo>
                  <a:pt x="3766439" y="266574"/>
                </a:lnTo>
                <a:lnTo>
                  <a:pt x="3772662" y="374143"/>
                </a:lnTo>
                <a:lnTo>
                  <a:pt x="3928618" y="463043"/>
                </a:lnTo>
                <a:lnTo>
                  <a:pt x="3928618" y="364872"/>
                </a:lnTo>
                <a:lnTo>
                  <a:pt x="3841368" y="304039"/>
                </a:lnTo>
                <a:lnTo>
                  <a:pt x="4040886" y="163704"/>
                </a:lnTo>
                <a:lnTo>
                  <a:pt x="3361181" y="70231"/>
                </a:lnTo>
                <a:lnTo>
                  <a:pt x="2806192" y="98299"/>
                </a:lnTo>
                <a:lnTo>
                  <a:pt x="2195068" y="0"/>
                </a:lnTo>
                <a:lnTo>
                  <a:pt x="1895729" y="74804"/>
                </a:lnTo>
                <a:lnTo>
                  <a:pt x="1845818" y="145035"/>
                </a:lnTo>
                <a:lnTo>
                  <a:pt x="1702435" y="46864"/>
                </a:lnTo>
                <a:lnTo>
                  <a:pt x="1733550" y="145035"/>
                </a:lnTo>
                <a:lnTo>
                  <a:pt x="1453007" y="154306"/>
                </a:lnTo>
                <a:lnTo>
                  <a:pt x="1272159" y="177801"/>
                </a:lnTo>
                <a:lnTo>
                  <a:pt x="1060069" y="102871"/>
                </a:lnTo>
                <a:lnTo>
                  <a:pt x="816991" y="135637"/>
                </a:lnTo>
                <a:lnTo>
                  <a:pt x="573786" y="257303"/>
                </a:lnTo>
                <a:lnTo>
                  <a:pt x="573786" y="318009"/>
                </a:lnTo>
                <a:lnTo>
                  <a:pt x="735838" y="318009"/>
                </a:lnTo>
                <a:lnTo>
                  <a:pt x="754634" y="360173"/>
                </a:lnTo>
                <a:lnTo>
                  <a:pt x="835660" y="322708"/>
                </a:lnTo>
                <a:lnTo>
                  <a:pt x="829437" y="257303"/>
                </a:lnTo>
                <a:lnTo>
                  <a:pt x="941705" y="191771"/>
                </a:lnTo>
                <a:lnTo>
                  <a:pt x="929132" y="261875"/>
                </a:lnTo>
                <a:lnTo>
                  <a:pt x="1128776" y="313310"/>
                </a:lnTo>
                <a:lnTo>
                  <a:pt x="916686" y="327407"/>
                </a:lnTo>
                <a:lnTo>
                  <a:pt x="910463" y="397511"/>
                </a:lnTo>
                <a:lnTo>
                  <a:pt x="717169" y="416307"/>
                </a:lnTo>
                <a:lnTo>
                  <a:pt x="636143" y="360173"/>
                </a:lnTo>
                <a:lnTo>
                  <a:pt x="636143" y="444374"/>
                </a:lnTo>
                <a:lnTo>
                  <a:pt x="542544" y="486411"/>
                </a:lnTo>
                <a:lnTo>
                  <a:pt x="349250" y="509779"/>
                </a:lnTo>
                <a:lnTo>
                  <a:pt x="386715" y="622047"/>
                </a:lnTo>
                <a:lnTo>
                  <a:pt x="218313" y="622047"/>
                </a:lnTo>
                <a:lnTo>
                  <a:pt x="218313" y="738887"/>
                </a:lnTo>
                <a:lnTo>
                  <a:pt x="399161" y="771653"/>
                </a:lnTo>
                <a:lnTo>
                  <a:pt x="530098" y="640716"/>
                </a:lnTo>
                <a:lnTo>
                  <a:pt x="667258" y="607950"/>
                </a:lnTo>
                <a:lnTo>
                  <a:pt x="779526" y="696850"/>
                </a:lnTo>
                <a:lnTo>
                  <a:pt x="779526" y="757683"/>
                </a:lnTo>
                <a:lnTo>
                  <a:pt x="860552" y="682880"/>
                </a:lnTo>
                <a:lnTo>
                  <a:pt x="754634" y="617348"/>
                </a:lnTo>
                <a:lnTo>
                  <a:pt x="760857" y="575311"/>
                </a:lnTo>
                <a:lnTo>
                  <a:pt x="891794" y="636017"/>
                </a:lnTo>
                <a:lnTo>
                  <a:pt x="1004062" y="790322"/>
                </a:lnTo>
                <a:lnTo>
                  <a:pt x="1010285" y="659385"/>
                </a:lnTo>
                <a:lnTo>
                  <a:pt x="1085088" y="659385"/>
                </a:lnTo>
                <a:lnTo>
                  <a:pt x="1197356" y="561214"/>
                </a:lnTo>
                <a:lnTo>
                  <a:pt x="1309624" y="561214"/>
                </a:lnTo>
                <a:lnTo>
                  <a:pt x="1409319" y="636017"/>
                </a:lnTo>
                <a:lnTo>
                  <a:pt x="1409319" y="692151"/>
                </a:lnTo>
                <a:lnTo>
                  <a:pt x="1060069" y="692151"/>
                </a:lnTo>
                <a:lnTo>
                  <a:pt x="1122553" y="785750"/>
                </a:lnTo>
                <a:lnTo>
                  <a:pt x="1272159" y="785750"/>
                </a:lnTo>
                <a:lnTo>
                  <a:pt x="1272159" y="869824"/>
                </a:lnTo>
                <a:lnTo>
                  <a:pt x="922909" y="865252"/>
                </a:lnTo>
                <a:lnTo>
                  <a:pt x="872998" y="902590"/>
                </a:lnTo>
                <a:lnTo>
                  <a:pt x="685927" y="827787"/>
                </a:lnTo>
                <a:lnTo>
                  <a:pt x="673481" y="757683"/>
                </a:lnTo>
                <a:lnTo>
                  <a:pt x="374142" y="823088"/>
                </a:lnTo>
                <a:lnTo>
                  <a:pt x="286893" y="785750"/>
                </a:lnTo>
                <a:lnTo>
                  <a:pt x="155956" y="949326"/>
                </a:lnTo>
                <a:lnTo>
                  <a:pt x="0" y="1070992"/>
                </a:lnTo>
                <a:lnTo>
                  <a:pt x="6223" y="1141096"/>
                </a:lnTo>
                <a:lnTo>
                  <a:pt x="0" y="1229996"/>
                </a:lnTo>
                <a:lnTo>
                  <a:pt x="212090" y="1431037"/>
                </a:lnTo>
                <a:lnTo>
                  <a:pt x="511429" y="1384301"/>
                </a:lnTo>
                <a:lnTo>
                  <a:pt x="648589" y="1440435"/>
                </a:lnTo>
                <a:lnTo>
                  <a:pt x="661035" y="1571372"/>
                </a:lnTo>
                <a:lnTo>
                  <a:pt x="754634" y="1688339"/>
                </a:lnTo>
                <a:lnTo>
                  <a:pt x="704723" y="1889380"/>
                </a:lnTo>
                <a:lnTo>
                  <a:pt x="829437" y="2010919"/>
                </a:lnTo>
                <a:lnTo>
                  <a:pt x="816991" y="2132572"/>
                </a:lnTo>
                <a:lnTo>
                  <a:pt x="885571" y="2226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3888613" y="1800478"/>
            <a:ext cx="4078986" cy="2282914"/>
          </a:xfrm>
          <a:custGeom>
            <a:avLst/>
            <a:gdLst/>
            <a:ahLst/>
            <a:cxnLst/>
            <a:rect l="l" t="t" r="r" b="b"/>
            <a:pathLst>
              <a:path w="4078986" h="2282914">
                <a:moveTo>
                  <a:pt x="904621" y="2245157"/>
                </a:moveTo>
                <a:lnTo>
                  <a:pt x="1097915" y="2263865"/>
                </a:lnTo>
                <a:lnTo>
                  <a:pt x="1328674" y="2053464"/>
                </a:lnTo>
                <a:lnTo>
                  <a:pt x="1334897" y="1959865"/>
                </a:lnTo>
                <a:lnTo>
                  <a:pt x="1490726" y="1856995"/>
                </a:lnTo>
                <a:lnTo>
                  <a:pt x="1440815" y="1618489"/>
                </a:lnTo>
                <a:lnTo>
                  <a:pt x="1659128" y="1492251"/>
                </a:lnTo>
                <a:lnTo>
                  <a:pt x="1752600" y="1300481"/>
                </a:lnTo>
                <a:lnTo>
                  <a:pt x="1534414" y="1333247"/>
                </a:lnTo>
                <a:lnTo>
                  <a:pt x="1247521" y="968376"/>
                </a:lnTo>
                <a:lnTo>
                  <a:pt x="1309878" y="945008"/>
                </a:lnTo>
                <a:lnTo>
                  <a:pt x="1602994" y="1277113"/>
                </a:lnTo>
                <a:lnTo>
                  <a:pt x="1821307" y="1202310"/>
                </a:lnTo>
                <a:lnTo>
                  <a:pt x="1914779" y="1085343"/>
                </a:lnTo>
                <a:lnTo>
                  <a:pt x="1839976" y="1029209"/>
                </a:lnTo>
                <a:lnTo>
                  <a:pt x="1777619" y="1047878"/>
                </a:lnTo>
                <a:lnTo>
                  <a:pt x="1665351" y="1047878"/>
                </a:lnTo>
                <a:lnTo>
                  <a:pt x="1596771" y="940436"/>
                </a:lnTo>
                <a:lnTo>
                  <a:pt x="1665351" y="916941"/>
                </a:lnTo>
                <a:lnTo>
                  <a:pt x="1715262" y="977774"/>
                </a:lnTo>
                <a:lnTo>
                  <a:pt x="1921002" y="1019938"/>
                </a:lnTo>
                <a:lnTo>
                  <a:pt x="2126742" y="1019938"/>
                </a:lnTo>
                <a:lnTo>
                  <a:pt x="2170430" y="1094741"/>
                </a:lnTo>
                <a:lnTo>
                  <a:pt x="2251456" y="1127380"/>
                </a:lnTo>
                <a:lnTo>
                  <a:pt x="2394966" y="1375284"/>
                </a:lnTo>
                <a:lnTo>
                  <a:pt x="2463546" y="1337946"/>
                </a:lnTo>
                <a:lnTo>
                  <a:pt x="2463546" y="1206882"/>
                </a:lnTo>
                <a:lnTo>
                  <a:pt x="2706751" y="1080644"/>
                </a:lnTo>
                <a:lnTo>
                  <a:pt x="2850134" y="1234949"/>
                </a:lnTo>
                <a:lnTo>
                  <a:pt x="2900044" y="1192912"/>
                </a:lnTo>
                <a:lnTo>
                  <a:pt x="2931160" y="1286511"/>
                </a:lnTo>
                <a:lnTo>
                  <a:pt x="2931160" y="1370585"/>
                </a:lnTo>
                <a:lnTo>
                  <a:pt x="2999867" y="1426719"/>
                </a:lnTo>
                <a:lnTo>
                  <a:pt x="2999867" y="1426719"/>
                </a:lnTo>
                <a:lnTo>
                  <a:pt x="3112008" y="1552957"/>
                </a:lnTo>
                <a:lnTo>
                  <a:pt x="3074669" y="1422020"/>
                </a:lnTo>
                <a:lnTo>
                  <a:pt x="2999867" y="1356615"/>
                </a:lnTo>
                <a:lnTo>
                  <a:pt x="2999867" y="1281812"/>
                </a:lnTo>
                <a:lnTo>
                  <a:pt x="3149473" y="1356615"/>
                </a:lnTo>
                <a:lnTo>
                  <a:pt x="3211830" y="1239648"/>
                </a:lnTo>
                <a:lnTo>
                  <a:pt x="3093339" y="1127380"/>
                </a:lnTo>
                <a:lnTo>
                  <a:pt x="3392678" y="1043306"/>
                </a:lnTo>
                <a:lnTo>
                  <a:pt x="3436366" y="912369"/>
                </a:lnTo>
                <a:lnTo>
                  <a:pt x="3317875" y="823469"/>
                </a:lnTo>
                <a:lnTo>
                  <a:pt x="3355213" y="757937"/>
                </a:lnTo>
                <a:lnTo>
                  <a:pt x="3211830" y="757937"/>
                </a:lnTo>
                <a:lnTo>
                  <a:pt x="3299079" y="706502"/>
                </a:lnTo>
                <a:lnTo>
                  <a:pt x="3411347" y="734569"/>
                </a:lnTo>
                <a:lnTo>
                  <a:pt x="3536061" y="837439"/>
                </a:lnTo>
                <a:lnTo>
                  <a:pt x="3592194" y="790703"/>
                </a:lnTo>
                <a:lnTo>
                  <a:pt x="3467480" y="706502"/>
                </a:lnTo>
                <a:lnTo>
                  <a:pt x="3635883" y="589662"/>
                </a:lnTo>
                <a:lnTo>
                  <a:pt x="3511168" y="454026"/>
                </a:lnTo>
                <a:lnTo>
                  <a:pt x="3355213" y="416561"/>
                </a:lnTo>
                <a:lnTo>
                  <a:pt x="3430143" y="318390"/>
                </a:lnTo>
                <a:lnTo>
                  <a:pt x="3604641" y="351156"/>
                </a:lnTo>
                <a:lnTo>
                  <a:pt x="3673221" y="266955"/>
                </a:lnTo>
                <a:lnTo>
                  <a:pt x="3785489" y="285624"/>
                </a:lnTo>
                <a:lnTo>
                  <a:pt x="3791712" y="393193"/>
                </a:lnTo>
                <a:lnTo>
                  <a:pt x="3947668" y="482093"/>
                </a:lnTo>
                <a:lnTo>
                  <a:pt x="3947668" y="383922"/>
                </a:lnTo>
                <a:lnTo>
                  <a:pt x="3860418" y="323089"/>
                </a:lnTo>
                <a:lnTo>
                  <a:pt x="4059936" y="182754"/>
                </a:lnTo>
                <a:lnTo>
                  <a:pt x="3380231" y="89281"/>
                </a:lnTo>
                <a:lnTo>
                  <a:pt x="2825242" y="117349"/>
                </a:lnTo>
                <a:lnTo>
                  <a:pt x="2214118" y="19050"/>
                </a:lnTo>
                <a:lnTo>
                  <a:pt x="1914779" y="93854"/>
                </a:lnTo>
                <a:lnTo>
                  <a:pt x="1864868" y="164085"/>
                </a:lnTo>
                <a:lnTo>
                  <a:pt x="1721485" y="65914"/>
                </a:lnTo>
                <a:lnTo>
                  <a:pt x="1752600" y="164085"/>
                </a:lnTo>
                <a:lnTo>
                  <a:pt x="1472057" y="173356"/>
                </a:lnTo>
                <a:lnTo>
                  <a:pt x="1291209" y="196851"/>
                </a:lnTo>
                <a:lnTo>
                  <a:pt x="1079119" y="121921"/>
                </a:lnTo>
                <a:lnTo>
                  <a:pt x="836041" y="154687"/>
                </a:lnTo>
                <a:lnTo>
                  <a:pt x="592836" y="276353"/>
                </a:lnTo>
                <a:lnTo>
                  <a:pt x="592836" y="337059"/>
                </a:lnTo>
                <a:lnTo>
                  <a:pt x="754888" y="337059"/>
                </a:lnTo>
                <a:lnTo>
                  <a:pt x="773684" y="379223"/>
                </a:lnTo>
                <a:lnTo>
                  <a:pt x="854710" y="341758"/>
                </a:lnTo>
                <a:lnTo>
                  <a:pt x="848487" y="276353"/>
                </a:lnTo>
                <a:lnTo>
                  <a:pt x="960755" y="210821"/>
                </a:lnTo>
                <a:lnTo>
                  <a:pt x="948182" y="280925"/>
                </a:lnTo>
                <a:lnTo>
                  <a:pt x="1147826" y="332360"/>
                </a:lnTo>
                <a:lnTo>
                  <a:pt x="935736" y="346457"/>
                </a:lnTo>
                <a:lnTo>
                  <a:pt x="929513" y="416561"/>
                </a:lnTo>
                <a:lnTo>
                  <a:pt x="736219" y="435357"/>
                </a:lnTo>
                <a:lnTo>
                  <a:pt x="655193" y="379223"/>
                </a:lnTo>
                <a:lnTo>
                  <a:pt x="655193" y="463424"/>
                </a:lnTo>
                <a:lnTo>
                  <a:pt x="561594" y="505461"/>
                </a:lnTo>
                <a:lnTo>
                  <a:pt x="368300" y="528829"/>
                </a:lnTo>
                <a:lnTo>
                  <a:pt x="405765" y="641097"/>
                </a:lnTo>
                <a:lnTo>
                  <a:pt x="237363" y="641097"/>
                </a:lnTo>
                <a:lnTo>
                  <a:pt x="237363" y="757937"/>
                </a:lnTo>
                <a:lnTo>
                  <a:pt x="418211" y="790703"/>
                </a:lnTo>
                <a:lnTo>
                  <a:pt x="549148" y="659766"/>
                </a:lnTo>
                <a:lnTo>
                  <a:pt x="686308" y="627000"/>
                </a:lnTo>
                <a:lnTo>
                  <a:pt x="798576" y="715900"/>
                </a:lnTo>
                <a:lnTo>
                  <a:pt x="798576" y="776733"/>
                </a:lnTo>
                <a:lnTo>
                  <a:pt x="879602" y="701930"/>
                </a:lnTo>
                <a:lnTo>
                  <a:pt x="773684" y="636398"/>
                </a:lnTo>
                <a:lnTo>
                  <a:pt x="779907" y="594361"/>
                </a:lnTo>
                <a:lnTo>
                  <a:pt x="910844" y="655067"/>
                </a:lnTo>
                <a:lnTo>
                  <a:pt x="1023112" y="809372"/>
                </a:lnTo>
                <a:lnTo>
                  <a:pt x="1029335" y="678435"/>
                </a:lnTo>
                <a:lnTo>
                  <a:pt x="1104138" y="678435"/>
                </a:lnTo>
                <a:lnTo>
                  <a:pt x="1216406" y="580264"/>
                </a:lnTo>
                <a:lnTo>
                  <a:pt x="1328674" y="580264"/>
                </a:lnTo>
                <a:lnTo>
                  <a:pt x="1428369" y="655067"/>
                </a:lnTo>
                <a:lnTo>
                  <a:pt x="1428369" y="711201"/>
                </a:lnTo>
                <a:lnTo>
                  <a:pt x="1079119" y="711201"/>
                </a:lnTo>
                <a:lnTo>
                  <a:pt x="1141603" y="804800"/>
                </a:lnTo>
                <a:lnTo>
                  <a:pt x="1291209" y="804800"/>
                </a:lnTo>
                <a:lnTo>
                  <a:pt x="1291209" y="888874"/>
                </a:lnTo>
                <a:lnTo>
                  <a:pt x="941959" y="884302"/>
                </a:lnTo>
                <a:lnTo>
                  <a:pt x="892048" y="921640"/>
                </a:lnTo>
                <a:lnTo>
                  <a:pt x="704977" y="846837"/>
                </a:lnTo>
                <a:lnTo>
                  <a:pt x="692531" y="776733"/>
                </a:lnTo>
                <a:lnTo>
                  <a:pt x="393192" y="842138"/>
                </a:lnTo>
                <a:lnTo>
                  <a:pt x="305943" y="804800"/>
                </a:lnTo>
                <a:lnTo>
                  <a:pt x="175006" y="968376"/>
                </a:lnTo>
                <a:lnTo>
                  <a:pt x="19050" y="1090042"/>
                </a:lnTo>
                <a:lnTo>
                  <a:pt x="25273" y="1160146"/>
                </a:lnTo>
                <a:lnTo>
                  <a:pt x="19050" y="1249046"/>
                </a:lnTo>
                <a:lnTo>
                  <a:pt x="231140" y="1450087"/>
                </a:lnTo>
                <a:lnTo>
                  <a:pt x="530479" y="1403351"/>
                </a:lnTo>
                <a:lnTo>
                  <a:pt x="667639" y="1459485"/>
                </a:lnTo>
                <a:lnTo>
                  <a:pt x="680085" y="1590422"/>
                </a:lnTo>
                <a:lnTo>
                  <a:pt x="773684" y="1707389"/>
                </a:lnTo>
                <a:lnTo>
                  <a:pt x="723773" y="1908430"/>
                </a:lnTo>
                <a:lnTo>
                  <a:pt x="848487" y="2029969"/>
                </a:lnTo>
                <a:lnTo>
                  <a:pt x="836041" y="2151622"/>
                </a:lnTo>
                <a:lnTo>
                  <a:pt x="904621" y="2245157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55336" y="3604260"/>
            <a:ext cx="329184" cy="358140"/>
          </a:xfrm>
          <a:prstGeom prst="rect">
            <a:avLst/>
          </a:prstGeom>
        </p:spPr>
      </p:pic>
      <p:sp>
        <p:nvSpPr>
          <p:cNvPr id="67" name="object 67"/>
          <p:cNvSpPr/>
          <p:nvPr/>
        </p:nvSpPr>
        <p:spPr>
          <a:xfrm>
            <a:off x="5416804" y="3643503"/>
            <a:ext cx="205740" cy="233769"/>
          </a:xfrm>
          <a:custGeom>
            <a:avLst/>
            <a:gdLst/>
            <a:ahLst/>
            <a:cxnLst/>
            <a:rect l="l" t="t" r="r" b="b"/>
            <a:pathLst>
              <a:path w="205740" h="233769">
                <a:moveTo>
                  <a:pt x="0" y="201041"/>
                </a:moveTo>
                <a:lnTo>
                  <a:pt x="56134" y="42037"/>
                </a:lnTo>
                <a:lnTo>
                  <a:pt x="205740" y="0"/>
                </a:lnTo>
                <a:lnTo>
                  <a:pt x="124714" y="233769"/>
                </a:lnTo>
                <a:lnTo>
                  <a:pt x="0" y="20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397754" y="3624453"/>
            <a:ext cx="243840" cy="271869"/>
          </a:xfrm>
          <a:custGeom>
            <a:avLst/>
            <a:gdLst/>
            <a:ahLst/>
            <a:cxnLst/>
            <a:rect l="l" t="t" r="r" b="b"/>
            <a:pathLst>
              <a:path w="243840" h="271869">
                <a:moveTo>
                  <a:pt x="19050" y="220091"/>
                </a:moveTo>
                <a:lnTo>
                  <a:pt x="75184" y="61087"/>
                </a:lnTo>
                <a:lnTo>
                  <a:pt x="224790" y="19050"/>
                </a:lnTo>
                <a:lnTo>
                  <a:pt x="143764" y="252819"/>
                </a:lnTo>
                <a:lnTo>
                  <a:pt x="19050" y="220091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0" name="Image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3380" y="2098548"/>
            <a:ext cx="281940" cy="274320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4245864" y="2137029"/>
            <a:ext cx="157861" cy="151003"/>
          </a:xfrm>
          <a:custGeom>
            <a:avLst/>
            <a:gdLst/>
            <a:ahLst/>
            <a:cxnLst/>
            <a:rect l="l" t="t" r="r" b="b"/>
            <a:pathLst>
              <a:path w="157861" h="151003">
                <a:moveTo>
                  <a:pt x="0" y="2921"/>
                </a:moveTo>
                <a:lnTo>
                  <a:pt x="51308" y="74041"/>
                </a:lnTo>
                <a:lnTo>
                  <a:pt x="39497" y="151003"/>
                </a:lnTo>
                <a:lnTo>
                  <a:pt x="157861" y="127381"/>
                </a:lnTo>
                <a:lnTo>
                  <a:pt x="74930" y="0"/>
                </a:lnTo>
                <a:lnTo>
                  <a:pt x="0" y="29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4226814" y="2117979"/>
            <a:ext cx="195961" cy="189103"/>
          </a:xfrm>
          <a:custGeom>
            <a:avLst/>
            <a:gdLst/>
            <a:ahLst/>
            <a:cxnLst/>
            <a:rect l="l" t="t" r="r" b="b"/>
            <a:pathLst>
              <a:path w="195961" h="189103">
                <a:moveTo>
                  <a:pt x="19050" y="21971"/>
                </a:moveTo>
                <a:lnTo>
                  <a:pt x="70358" y="93091"/>
                </a:lnTo>
                <a:lnTo>
                  <a:pt x="58547" y="170053"/>
                </a:lnTo>
                <a:lnTo>
                  <a:pt x="176911" y="146431"/>
                </a:lnTo>
                <a:lnTo>
                  <a:pt x="93980" y="19050"/>
                </a:lnTo>
                <a:lnTo>
                  <a:pt x="19050" y="21971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88892" y="2154936"/>
            <a:ext cx="210312" cy="199644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4151121" y="2193290"/>
            <a:ext cx="86868" cy="76962"/>
          </a:xfrm>
          <a:custGeom>
            <a:avLst/>
            <a:gdLst/>
            <a:ahLst/>
            <a:cxnLst/>
            <a:rect l="l" t="t" r="r" b="b"/>
            <a:pathLst>
              <a:path w="86868" h="76962">
                <a:moveTo>
                  <a:pt x="7875" y="41402"/>
                </a:moveTo>
                <a:lnTo>
                  <a:pt x="0" y="76962"/>
                </a:lnTo>
                <a:lnTo>
                  <a:pt x="0" y="76962"/>
                </a:lnTo>
                <a:lnTo>
                  <a:pt x="78995" y="74041"/>
                </a:lnTo>
                <a:lnTo>
                  <a:pt x="86869" y="0"/>
                </a:lnTo>
                <a:lnTo>
                  <a:pt x="7875" y="414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4132071" y="2174240"/>
            <a:ext cx="124968" cy="115062"/>
          </a:xfrm>
          <a:custGeom>
            <a:avLst/>
            <a:gdLst/>
            <a:ahLst/>
            <a:cxnLst/>
            <a:rect l="l" t="t" r="r" b="b"/>
            <a:pathLst>
              <a:path w="124968" h="115062">
                <a:moveTo>
                  <a:pt x="26925" y="60452"/>
                </a:moveTo>
                <a:lnTo>
                  <a:pt x="19050" y="96012"/>
                </a:lnTo>
                <a:lnTo>
                  <a:pt x="19050" y="96012"/>
                </a:lnTo>
                <a:lnTo>
                  <a:pt x="98045" y="93091"/>
                </a:lnTo>
                <a:lnTo>
                  <a:pt x="105919" y="19050"/>
                </a:lnTo>
                <a:lnTo>
                  <a:pt x="26925" y="60452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2" name="Image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67956" y="2793492"/>
            <a:ext cx="170688" cy="204216"/>
          </a:xfrm>
          <a:prstGeom prst="rect">
            <a:avLst/>
          </a:prstGeom>
        </p:spPr>
      </p:pic>
      <p:sp>
        <p:nvSpPr>
          <p:cNvPr id="73" name="object 73"/>
          <p:cNvSpPr/>
          <p:nvPr/>
        </p:nvSpPr>
        <p:spPr>
          <a:xfrm>
            <a:off x="7329169" y="2832862"/>
            <a:ext cx="47371" cy="79883"/>
          </a:xfrm>
          <a:custGeom>
            <a:avLst/>
            <a:gdLst/>
            <a:ahLst/>
            <a:cxnLst/>
            <a:rect l="l" t="t" r="r" b="b"/>
            <a:pathLst>
              <a:path w="47371" h="79883">
                <a:moveTo>
                  <a:pt x="3937" y="0"/>
                </a:moveTo>
                <a:lnTo>
                  <a:pt x="0" y="35560"/>
                </a:lnTo>
                <a:lnTo>
                  <a:pt x="47372" y="79883"/>
                </a:lnTo>
                <a:lnTo>
                  <a:pt x="39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310119" y="2813812"/>
            <a:ext cx="85471" cy="117983"/>
          </a:xfrm>
          <a:custGeom>
            <a:avLst/>
            <a:gdLst/>
            <a:ahLst/>
            <a:cxnLst/>
            <a:rect l="l" t="t" r="r" b="b"/>
            <a:pathLst>
              <a:path w="85471" h="117983">
                <a:moveTo>
                  <a:pt x="22987" y="19050"/>
                </a:moveTo>
                <a:lnTo>
                  <a:pt x="19050" y="54610"/>
                </a:lnTo>
                <a:lnTo>
                  <a:pt x="66422" y="98933"/>
                </a:lnTo>
                <a:lnTo>
                  <a:pt x="22987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3" name="Image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61504" y="2375916"/>
            <a:ext cx="312420" cy="414528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7522591" y="2415413"/>
            <a:ext cx="189611" cy="290068"/>
          </a:xfrm>
          <a:custGeom>
            <a:avLst/>
            <a:gdLst/>
            <a:ahLst/>
            <a:cxnLst/>
            <a:rect l="l" t="t" r="r" b="b"/>
            <a:pathLst>
              <a:path w="189611" h="290068">
                <a:moveTo>
                  <a:pt x="0" y="207264"/>
                </a:moveTo>
                <a:lnTo>
                  <a:pt x="0" y="290068"/>
                </a:lnTo>
                <a:lnTo>
                  <a:pt x="189611" y="219075"/>
                </a:lnTo>
                <a:lnTo>
                  <a:pt x="181610" y="32512"/>
                </a:lnTo>
                <a:lnTo>
                  <a:pt x="82931" y="0"/>
                </a:lnTo>
                <a:lnTo>
                  <a:pt x="102743" y="159893"/>
                </a:lnTo>
                <a:lnTo>
                  <a:pt x="0" y="20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503541" y="2396363"/>
            <a:ext cx="227711" cy="328168"/>
          </a:xfrm>
          <a:custGeom>
            <a:avLst/>
            <a:gdLst/>
            <a:ahLst/>
            <a:cxnLst/>
            <a:rect l="l" t="t" r="r" b="b"/>
            <a:pathLst>
              <a:path w="227711" h="328168">
                <a:moveTo>
                  <a:pt x="19050" y="226314"/>
                </a:moveTo>
                <a:lnTo>
                  <a:pt x="19050" y="309118"/>
                </a:lnTo>
                <a:lnTo>
                  <a:pt x="208661" y="238125"/>
                </a:lnTo>
                <a:lnTo>
                  <a:pt x="200660" y="51562"/>
                </a:lnTo>
                <a:lnTo>
                  <a:pt x="101981" y="19050"/>
                </a:lnTo>
                <a:lnTo>
                  <a:pt x="121793" y="178943"/>
                </a:lnTo>
                <a:lnTo>
                  <a:pt x="19050" y="226314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98436" y="2947416"/>
            <a:ext cx="219456" cy="233172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7360793" y="2986786"/>
            <a:ext cx="94741" cy="109601"/>
          </a:xfrm>
          <a:custGeom>
            <a:avLst/>
            <a:gdLst/>
            <a:ahLst/>
            <a:cxnLst/>
            <a:rect l="l" t="t" r="r" b="b"/>
            <a:pathLst>
              <a:path w="94741" h="109601">
                <a:moveTo>
                  <a:pt x="0" y="0"/>
                </a:moveTo>
                <a:lnTo>
                  <a:pt x="0" y="109601"/>
                </a:lnTo>
                <a:lnTo>
                  <a:pt x="94742" y="829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341743" y="2967736"/>
            <a:ext cx="132841" cy="147701"/>
          </a:xfrm>
          <a:custGeom>
            <a:avLst/>
            <a:gdLst/>
            <a:ahLst/>
            <a:cxnLst/>
            <a:rect l="l" t="t" r="r" b="b"/>
            <a:pathLst>
              <a:path w="132841" h="147701">
                <a:moveTo>
                  <a:pt x="19050" y="19050"/>
                </a:moveTo>
                <a:lnTo>
                  <a:pt x="19050" y="128651"/>
                </a:lnTo>
                <a:lnTo>
                  <a:pt x="113792" y="10198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82256" y="3057144"/>
            <a:ext cx="245364" cy="257556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7443724" y="3096387"/>
            <a:ext cx="122301" cy="133223"/>
          </a:xfrm>
          <a:custGeom>
            <a:avLst/>
            <a:gdLst/>
            <a:ahLst/>
            <a:cxnLst/>
            <a:rect l="l" t="t" r="r" b="b"/>
            <a:pathLst>
              <a:path w="122301" h="133223">
                <a:moveTo>
                  <a:pt x="51307" y="0"/>
                </a:moveTo>
                <a:lnTo>
                  <a:pt x="0" y="85852"/>
                </a:lnTo>
                <a:lnTo>
                  <a:pt x="7874" y="121412"/>
                </a:lnTo>
                <a:lnTo>
                  <a:pt x="90805" y="133223"/>
                </a:lnTo>
                <a:lnTo>
                  <a:pt x="122301" y="50292"/>
                </a:lnTo>
                <a:lnTo>
                  <a:pt x="513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7424674" y="3077337"/>
            <a:ext cx="160401" cy="171323"/>
          </a:xfrm>
          <a:custGeom>
            <a:avLst/>
            <a:gdLst/>
            <a:ahLst/>
            <a:cxnLst/>
            <a:rect l="l" t="t" r="r" b="b"/>
            <a:pathLst>
              <a:path w="160401" h="171323">
                <a:moveTo>
                  <a:pt x="70357" y="19050"/>
                </a:moveTo>
                <a:lnTo>
                  <a:pt x="19050" y="104902"/>
                </a:lnTo>
                <a:lnTo>
                  <a:pt x="26924" y="140462"/>
                </a:lnTo>
                <a:lnTo>
                  <a:pt x="109855" y="152273"/>
                </a:lnTo>
                <a:lnTo>
                  <a:pt x="141351" y="69342"/>
                </a:lnTo>
                <a:lnTo>
                  <a:pt x="70357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6" name="Image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5052" y="3332988"/>
            <a:ext cx="585216" cy="362712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7716139" y="3371723"/>
            <a:ext cx="461899" cy="239903"/>
          </a:xfrm>
          <a:custGeom>
            <a:avLst/>
            <a:gdLst/>
            <a:ahLst/>
            <a:cxnLst/>
            <a:rect l="l" t="t" r="r" b="b"/>
            <a:pathLst>
              <a:path w="461899" h="239903">
                <a:moveTo>
                  <a:pt x="0" y="0"/>
                </a:moveTo>
                <a:lnTo>
                  <a:pt x="126238" y="133223"/>
                </a:lnTo>
                <a:lnTo>
                  <a:pt x="256540" y="162814"/>
                </a:lnTo>
                <a:lnTo>
                  <a:pt x="327660" y="139192"/>
                </a:lnTo>
                <a:lnTo>
                  <a:pt x="461899" y="239903"/>
                </a:lnTo>
                <a:lnTo>
                  <a:pt x="355218" y="74041"/>
                </a:lnTo>
                <a:lnTo>
                  <a:pt x="153924" y="5969"/>
                </a:lnTo>
                <a:lnTo>
                  <a:pt x="94742" y="29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7697089" y="3352673"/>
            <a:ext cx="499999" cy="278003"/>
          </a:xfrm>
          <a:custGeom>
            <a:avLst/>
            <a:gdLst/>
            <a:ahLst/>
            <a:cxnLst/>
            <a:rect l="l" t="t" r="r" b="b"/>
            <a:pathLst>
              <a:path w="499999" h="278003">
                <a:moveTo>
                  <a:pt x="19050" y="19050"/>
                </a:moveTo>
                <a:lnTo>
                  <a:pt x="145288" y="152273"/>
                </a:lnTo>
                <a:lnTo>
                  <a:pt x="275590" y="181864"/>
                </a:lnTo>
                <a:lnTo>
                  <a:pt x="346710" y="158242"/>
                </a:lnTo>
                <a:lnTo>
                  <a:pt x="480949" y="258953"/>
                </a:lnTo>
                <a:lnTo>
                  <a:pt x="374268" y="93091"/>
                </a:lnTo>
                <a:lnTo>
                  <a:pt x="172974" y="25019"/>
                </a:lnTo>
                <a:lnTo>
                  <a:pt x="113792" y="4864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7" name="Image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22364" y="3229356"/>
            <a:ext cx="400812" cy="342900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6784340" y="3268091"/>
            <a:ext cx="276352" cy="219075"/>
          </a:xfrm>
          <a:custGeom>
            <a:avLst/>
            <a:gdLst/>
            <a:ahLst/>
            <a:cxnLst/>
            <a:rect l="l" t="t" r="r" b="b"/>
            <a:pathLst>
              <a:path w="276352" h="219075">
                <a:moveTo>
                  <a:pt x="0" y="0"/>
                </a:moveTo>
                <a:lnTo>
                  <a:pt x="209296" y="219075"/>
                </a:lnTo>
                <a:lnTo>
                  <a:pt x="276352" y="189484"/>
                </a:lnTo>
                <a:lnTo>
                  <a:pt x="169799" y="829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6765290" y="3249041"/>
            <a:ext cx="314452" cy="257175"/>
          </a:xfrm>
          <a:custGeom>
            <a:avLst/>
            <a:gdLst/>
            <a:ahLst/>
            <a:cxnLst/>
            <a:rect l="l" t="t" r="r" b="b"/>
            <a:pathLst>
              <a:path w="314452" h="257175">
                <a:moveTo>
                  <a:pt x="19050" y="19050"/>
                </a:moveTo>
                <a:lnTo>
                  <a:pt x="228346" y="238125"/>
                </a:lnTo>
                <a:lnTo>
                  <a:pt x="295402" y="208534"/>
                </a:lnTo>
                <a:lnTo>
                  <a:pt x="188849" y="10198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8" name="Image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92596" y="3110484"/>
            <a:ext cx="217932" cy="230124"/>
          </a:xfrm>
          <a:prstGeom prst="rect">
            <a:avLst/>
          </a:prstGeom>
        </p:spPr>
      </p:pic>
      <p:sp>
        <p:nvSpPr>
          <p:cNvPr id="85" name="object 85"/>
          <p:cNvSpPr/>
          <p:nvPr/>
        </p:nvSpPr>
        <p:spPr>
          <a:xfrm>
            <a:off x="6354064" y="3149727"/>
            <a:ext cx="94742" cy="106553"/>
          </a:xfrm>
          <a:custGeom>
            <a:avLst/>
            <a:gdLst/>
            <a:ahLst/>
            <a:cxnLst/>
            <a:rect l="l" t="t" r="r" b="b"/>
            <a:pathLst>
              <a:path w="94742" h="106553">
                <a:moveTo>
                  <a:pt x="31623" y="0"/>
                </a:moveTo>
                <a:lnTo>
                  <a:pt x="0" y="70993"/>
                </a:lnTo>
                <a:lnTo>
                  <a:pt x="35560" y="106553"/>
                </a:lnTo>
                <a:lnTo>
                  <a:pt x="94742" y="70993"/>
                </a:lnTo>
                <a:cubicBezTo>
                  <a:pt x="90805" y="62103"/>
                  <a:pt x="89281" y="52451"/>
                  <a:pt x="82931" y="44323"/>
                </a:cubicBezTo>
                <a:cubicBezTo>
                  <a:pt x="80772" y="41656"/>
                  <a:pt x="74676" y="42926"/>
                  <a:pt x="70993" y="41402"/>
                </a:cubicBezTo>
                <a:cubicBezTo>
                  <a:pt x="60960" y="37084"/>
                  <a:pt x="57912" y="34544"/>
                  <a:pt x="3162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6335014" y="3130677"/>
            <a:ext cx="132842" cy="144653"/>
          </a:xfrm>
          <a:custGeom>
            <a:avLst/>
            <a:gdLst/>
            <a:ahLst/>
            <a:cxnLst/>
            <a:rect l="l" t="t" r="r" b="b"/>
            <a:pathLst>
              <a:path w="132842" h="144653">
                <a:moveTo>
                  <a:pt x="50673" y="19050"/>
                </a:moveTo>
                <a:lnTo>
                  <a:pt x="19050" y="90043"/>
                </a:lnTo>
                <a:lnTo>
                  <a:pt x="54610" y="125603"/>
                </a:lnTo>
                <a:lnTo>
                  <a:pt x="113792" y="90043"/>
                </a:lnTo>
                <a:cubicBezTo>
                  <a:pt x="109855" y="81153"/>
                  <a:pt x="108331" y="71501"/>
                  <a:pt x="101981" y="63373"/>
                </a:cubicBezTo>
                <a:cubicBezTo>
                  <a:pt x="99822" y="60706"/>
                  <a:pt x="93726" y="61976"/>
                  <a:pt x="90043" y="60452"/>
                </a:cubicBezTo>
                <a:cubicBezTo>
                  <a:pt x="80010" y="56134"/>
                  <a:pt x="76962" y="53594"/>
                  <a:pt x="50673" y="19050"/>
                </a:cubicBez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2216" y="3179064"/>
            <a:ext cx="364236" cy="324612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7123938" y="3217799"/>
            <a:ext cx="240792" cy="201295"/>
          </a:xfrm>
          <a:custGeom>
            <a:avLst/>
            <a:gdLst/>
            <a:ahLst/>
            <a:cxnLst/>
            <a:rect l="l" t="t" r="r" b="b"/>
            <a:pathLst>
              <a:path w="240792" h="201295">
                <a:moveTo>
                  <a:pt x="0" y="82931"/>
                </a:moveTo>
                <a:cubicBezTo>
                  <a:pt x="1269" y="122301"/>
                  <a:pt x="2540" y="161798"/>
                  <a:pt x="3937" y="201295"/>
                </a:cubicBezTo>
                <a:lnTo>
                  <a:pt x="146050" y="198374"/>
                </a:lnTo>
                <a:lnTo>
                  <a:pt x="240792" y="97663"/>
                </a:lnTo>
                <a:lnTo>
                  <a:pt x="205231" y="0"/>
                </a:lnTo>
                <a:lnTo>
                  <a:pt x="0" y="82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7104888" y="3198749"/>
            <a:ext cx="278892" cy="239395"/>
          </a:xfrm>
          <a:custGeom>
            <a:avLst/>
            <a:gdLst/>
            <a:ahLst/>
            <a:cxnLst/>
            <a:rect l="l" t="t" r="r" b="b"/>
            <a:pathLst>
              <a:path w="278892" h="239395">
                <a:moveTo>
                  <a:pt x="19050" y="101981"/>
                </a:moveTo>
                <a:cubicBezTo>
                  <a:pt x="20319" y="141351"/>
                  <a:pt x="21590" y="180848"/>
                  <a:pt x="22987" y="220345"/>
                </a:cubicBezTo>
                <a:lnTo>
                  <a:pt x="165100" y="217424"/>
                </a:lnTo>
                <a:lnTo>
                  <a:pt x="259842" y="116713"/>
                </a:lnTo>
                <a:lnTo>
                  <a:pt x="224281" y="19050"/>
                </a:lnTo>
                <a:lnTo>
                  <a:pt x="19050" y="101981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90588" y="3439668"/>
            <a:ext cx="451104" cy="202692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7052818" y="3478276"/>
            <a:ext cx="327659" cy="80010"/>
          </a:xfrm>
          <a:custGeom>
            <a:avLst/>
            <a:gdLst/>
            <a:ahLst/>
            <a:cxnLst/>
            <a:rect l="l" t="t" r="r" b="b"/>
            <a:pathLst>
              <a:path w="327659" h="80010">
                <a:moveTo>
                  <a:pt x="0" y="26670"/>
                </a:moveTo>
                <a:lnTo>
                  <a:pt x="165862" y="0"/>
                </a:lnTo>
                <a:lnTo>
                  <a:pt x="327660" y="80010"/>
                </a:lnTo>
                <a:lnTo>
                  <a:pt x="0" y="26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7033768" y="3459226"/>
            <a:ext cx="365759" cy="118110"/>
          </a:xfrm>
          <a:custGeom>
            <a:avLst/>
            <a:gdLst/>
            <a:ahLst/>
            <a:cxnLst/>
            <a:rect l="l" t="t" r="r" b="b"/>
            <a:pathLst>
              <a:path w="365759" h="118110">
                <a:moveTo>
                  <a:pt x="19050" y="45720"/>
                </a:moveTo>
                <a:lnTo>
                  <a:pt x="184912" y="19050"/>
                </a:lnTo>
                <a:lnTo>
                  <a:pt x="346710" y="99060"/>
                </a:lnTo>
                <a:lnTo>
                  <a:pt x="19050" y="4572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1" name="Image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97268" y="3540252"/>
            <a:ext cx="1106424" cy="691896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7159371" y="3578987"/>
            <a:ext cx="983107" cy="568515"/>
          </a:xfrm>
          <a:custGeom>
            <a:avLst/>
            <a:gdLst/>
            <a:ahLst/>
            <a:cxnLst/>
            <a:rect l="l" t="t" r="r" b="b"/>
            <a:pathLst>
              <a:path w="983107" h="568515">
                <a:moveTo>
                  <a:pt x="0" y="233934"/>
                </a:moveTo>
                <a:lnTo>
                  <a:pt x="0" y="521144"/>
                </a:lnTo>
                <a:lnTo>
                  <a:pt x="379095" y="432320"/>
                </a:lnTo>
                <a:lnTo>
                  <a:pt x="521208" y="491528"/>
                </a:lnTo>
                <a:lnTo>
                  <a:pt x="540893" y="568515"/>
                </a:lnTo>
                <a:lnTo>
                  <a:pt x="762000" y="562597"/>
                </a:lnTo>
                <a:lnTo>
                  <a:pt x="983107" y="373100"/>
                </a:lnTo>
                <a:lnTo>
                  <a:pt x="983107" y="284226"/>
                </a:lnTo>
                <a:lnTo>
                  <a:pt x="833120" y="162814"/>
                </a:lnTo>
                <a:lnTo>
                  <a:pt x="781811" y="0"/>
                </a:lnTo>
                <a:lnTo>
                  <a:pt x="718566" y="127381"/>
                </a:lnTo>
                <a:lnTo>
                  <a:pt x="592201" y="85852"/>
                </a:lnTo>
                <a:lnTo>
                  <a:pt x="608076" y="23749"/>
                </a:lnTo>
                <a:lnTo>
                  <a:pt x="525145" y="2921"/>
                </a:lnTo>
                <a:lnTo>
                  <a:pt x="454025" y="91821"/>
                </a:lnTo>
                <a:lnTo>
                  <a:pt x="371221" y="56261"/>
                </a:lnTo>
                <a:lnTo>
                  <a:pt x="217170" y="189484"/>
                </a:lnTo>
                <a:lnTo>
                  <a:pt x="0" y="233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7140321" y="3559937"/>
            <a:ext cx="1021207" cy="606615"/>
          </a:xfrm>
          <a:custGeom>
            <a:avLst/>
            <a:gdLst/>
            <a:ahLst/>
            <a:cxnLst/>
            <a:rect l="l" t="t" r="r" b="b"/>
            <a:pathLst>
              <a:path w="1021207" h="606615">
                <a:moveTo>
                  <a:pt x="19050" y="252984"/>
                </a:moveTo>
                <a:lnTo>
                  <a:pt x="19050" y="540194"/>
                </a:lnTo>
                <a:lnTo>
                  <a:pt x="398145" y="451370"/>
                </a:lnTo>
                <a:lnTo>
                  <a:pt x="540258" y="510578"/>
                </a:lnTo>
                <a:lnTo>
                  <a:pt x="559943" y="587565"/>
                </a:lnTo>
                <a:lnTo>
                  <a:pt x="781050" y="581647"/>
                </a:lnTo>
                <a:lnTo>
                  <a:pt x="1002157" y="392150"/>
                </a:lnTo>
                <a:lnTo>
                  <a:pt x="1002157" y="303276"/>
                </a:lnTo>
                <a:lnTo>
                  <a:pt x="852170" y="181864"/>
                </a:lnTo>
                <a:lnTo>
                  <a:pt x="800861" y="19050"/>
                </a:lnTo>
                <a:lnTo>
                  <a:pt x="737616" y="146431"/>
                </a:lnTo>
                <a:lnTo>
                  <a:pt x="611251" y="104902"/>
                </a:lnTo>
                <a:lnTo>
                  <a:pt x="627126" y="42799"/>
                </a:lnTo>
                <a:lnTo>
                  <a:pt x="544195" y="21971"/>
                </a:lnTo>
                <a:lnTo>
                  <a:pt x="473075" y="110871"/>
                </a:lnTo>
                <a:lnTo>
                  <a:pt x="390271" y="75311"/>
                </a:lnTo>
                <a:lnTo>
                  <a:pt x="236220" y="208534"/>
                </a:lnTo>
                <a:lnTo>
                  <a:pt x="19050" y="252984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2" name="Image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5012" y="3270504"/>
            <a:ext cx="269748" cy="277368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7396353" y="3309620"/>
            <a:ext cx="146050" cy="153924"/>
          </a:xfrm>
          <a:custGeom>
            <a:avLst/>
            <a:gdLst/>
            <a:ahLst/>
            <a:cxnLst/>
            <a:rect l="l" t="t" r="r" b="b"/>
            <a:pathLst>
              <a:path w="146050" h="153924">
                <a:moveTo>
                  <a:pt x="3937" y="5842"/>
                </a:moveTo>
                <a:cubicBezTo>
                  <a:pt x="2540" y="48260"/>
                  <a:pt x="1270" y="90805"/>
                  <a:pt x="0" y="133223"/>
                </a:cubicBezTo>
                <a:lnTo>
                  <a:pt x="43434" y="153924"/>
                </a:lnTo>
                <a:lnTo>
                  <a:pt x="134239" y="153924"/>
                </a:lnTo>
                <a:lnTo>
                  <a:pt x="43434" y="76962"/>
                </a:lnTo>
                <a:lnTo>
                  <a:pt x="134239" y="70993"/>
                </a:lnTo>
                <a:lnTo>
                  <a:pt x="47371" y="29591"/>
                </a:lnTo>
                <a:lnTo>
                  <a:pt x="146050" y="0"/>
                </a:lnTo>
                <a:lnTo>
                  <a:pt x="3937" y="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7377303" y="3290570"/>
            <a:ext cx="184150" cy="192024"/>
          </a:xfrm>
          <a:custGeom>
            <a:avLst/>
            <a:gdLst/>
            <a:ahLst/>
            <a:cxnLst/>
            <a:rect l="l" t="t" r="r" b="b"/>
            <a:pathLst>
              <a:path w="184150" h="192024">
                <a:moveTo>
                  <a:pt x="22987" y="24892"/>
                </a:moveTo>
                <a:cubicBezTo>
                  <a:pt x="21590" y="67310"/>
                  <a:pt x="20320" y="109855"/>
                  <a:pt x="19050" y="152273"/>
                </a:cubicBezTo>
                <a:lnTo>
                  <a:pt x="62484" y="172974"/>
                </a:lnTo>
                <a:lnTo>
                  <a:pt x="153289" y="172974"/>
                </a:lnTo>
                <a:lnTo>
                  <a:pt x="62484" y="96012"/>
                </a:lnTo>
                <a:lnTo>
                  <a:pt x="153289" y="90043"/>
                </a:lnTo>
                <a:lnTo>
                  <a:pt x="66421" y="48641"/>
                </a:lnTo>
                <a:lnTo>
                  <a:pt x="165100" y="19050"/>
                </a:lnTo>
                <a:lnTo>
                  <a:pt x="22987" y="24892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3" name="Image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65719" y="4149852"/>
            <a:ext cx="249936" cy="213360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7727950" y="4188955"/>
            <a:ext cx="126365" cy="88823"/>
          </a:xfrm>
          <a:custGeom>
            <a:avLst/>
            <a:gdLst/>
            <a:ahLst/>
            <a:cxnLst/>
            <a:rect l="l" t="t" r="r" b="b"/>
            <a:pathLst>
              <a:path w="126365" h="88823">
                <a:moveTo>
                  <a:pt x="0" y="11849"/>
                </a:moveTo>
                <a:lnTo>
                  <a:pt x="31623" y="88824"/>
                </a:lnTo>
                <a:lnTo>
                  <a:pt x="126365" y="0"/>
                </a:lnTo>
                <a:lnTo>
                  <a:pt x="0" y="11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7708900" y="4169905"/>
            <a:ext cx="164465" cy="126923"/>
          </a:xfrm>
          <a:custGeom>
            <a:avLst/>
            <a:gdLst/>
            <a:ahLst/>
            <a:cxnLst/>
            <a:rect l="l" t="t" r="r" b="b"/>
            <a:pathLst>
              <a:path w="164465" h="126923">
                <a:moveTo>
                  <a:pt x="19050" y="30899"/>
                </a:moveTo>
                <a:lnTo>
                  <a:pt x="50673" y="107874"/>
                </a:lnTo>
                <a:lnTo>
                  <a:pt x="145415" y="19050"/>
                </a:lnTo>
                <a:lnTo>
                  <a:pt x="19050" y="30899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72628" y="4146804"/>
            <a:ext cx="419100" cy="266700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8134604" y="4185996"/>
            <a:ext cx="296037" cy="142125"/>
          </a:xfrm>
          <a:custGeom>
            <a:avLst/>
            <a:gdLst/>
            <a:ahLst/>
            <a:cxnLst/>
            <a:rect l="l" t="t" r="r" b="b"/>
            <a:pathLst>
              <a:path w="296037" h="142125">
                <a:moveTo>
                  <a:pt x="0" y="79946"/>
                </a:moveTo>
                <a:lnTo>
                  <a:pt x="118364" y="142126"/>
                </a:lnTo>
                <a:lnTo>
                  <a:pt x="296037" y="59220"/>
                </a:lnTo>
                <a:lnTo>
                  <a:pt x="244728" y="0"/>
                </a:lnTo>
                <a:lnTo>
                  <a:pt x="0" y="79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8115554" y="4166946"/>
            <a:ext cx="334137" cy="180225"/>
          </a:xfrm>
          <a:custGeom>
            <a:avLst/>
            <a:gdLst/>
            <a:ahLst/>
            <a:cxnLst/>
            <a:rect l="l" t="t" r="r" b="b"/>
            <a:pathLst>
              <a:path w="334137" h="180225">
                <a:moveTo>
                  <a:pt x="19050" y="98996"/>
                </a:moveTo>
                <a:lnTo>
                  <a:pt x="137414" y="161176"/>
                </a:lnTo>
                <a:lnTo>
                  <a:pt x="315087" y="78270"/>
                </a:lnTo>
                <a:lnTo>
                  <a:pt x="263778" y="19050"/>
                </a:lnTo>
                <a:lnTo>
                  <a:pt x="19050" y="98996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5" name="Image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92668" y="4032504"/>
            <a:ext cx="252984" cy="265176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8454390" y="4070515"/>
            <a:ext cx="130302" cy="142126"/>
          </a:xfrm>
          <a:custGeom>
            <a:avLst/>
            <a:gdLst/>
            <a:ahLst/>
            <a:cxnLst/>
            <a:rect l="l" t="t" r="r" b="b"/>
            <a:pathLst>
              <a:path w="130302" h="142126">
                <a:moveTo>
                  <a:pt x="59182" y="0"/>
                </a:moveTo>
                <a:lnTo>
                  <a:pt x="0" y="85877"/>
                </a:lnTo>
                <a:lnTo>
                  <a:pt x="19685" y="142126"/>
                </a:lnTo>
                <a:lnTo>
                  <a:pt x="130302" y="74028"/>
                </a:lnTo>
                <a:lnTo>
                  <a:pt x="591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8435340" y="4051465"/>
            <a:ext cx="168402" cy="180226"/>
          </a:xfrm>
          <a:custGeom>
            <a:avLst/>
            <a:gdLst/>
            <a:ahLst/>
            <a:cxnLst/>
            <a:rect l="l" t="t" r="r" b="b"/>
            <a:pathLst>
              <a:path w="168402" h="180226">
                <a:moveTo>
                  <a:pt x="78232" y="19050"/>
                </a:moveTo>
                <a:lnTo>
                  <a:pt x="19050" y="104927"/>
                </a:lnTo>
                <a:lnTo>
                  <a:pt x="38735" y="161176"/>
                </a:lnTo>
                <a:lnTo>
                  <a:pt x="149352" y="93078"/>
                </a:lnTo>
                <a:lnTo>
                  <a:pt x="78232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6" name="Image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67328" y="1845564"/>
            <a:ext cx="987552" cy="874776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3946017" y="2024304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3933317" y="2011604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7" name="Image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99860" y="2932176"/>
            <a:ext cx="987552" cy="874776"/>
          </a:xfrm>
          <a:prstGeom prst="rect">
            <a:avLst/>
          </a:prstGeom>
        </p:spPr>
      </p:pic>
      <p:sp>
        <p:nvSpPr>
          <p:cNvPr id="103" name="object 103"/>
          <p:cNvSpPr/>
          <p:nvPr/>
        </p:nvSpPr>
        <p:spPr>
          <a:xfrm>
            <a:off x="6678294" y="3110788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8" y="337770"/>
                </a:lnTo>
                <a:lnTo>
                  <a:pt x="450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6665594" y="3098088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8" y="350470"/>
                </a:lnTo>
                <a:lnTo>
                  <a:pt x="463068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8" name="Image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4428" y="2211324"/>
            <a:ext cx="989076" cy="874776"/>
          </a:xfrm>
          <a:prstGeom prst="rect">
            <a:avLst/>
          </a:prstGeom>
        </p:spPr>
      </p:pic>
      <p:sp>
        <p:nvSpPr>
          <p:cNvPr id="105" name="object 105"/>
          <p:cNvSpPr/>
          <p:nvPr/>
        </p:nvSpPr>
        <p:spPr>
          <a:xfrm>
            <a:off x="7413879" y="2390317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7401179" y="2377617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89" name="Image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45792" y="2148840"/>
            <a:ext cx="987552" cy="876300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2324735" y="2328341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2312035" y="2315641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90" name="Image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86812" y="3471672"/>
            <a:ext cx="987552" cy="876300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2865247" y="3651288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2852547" y="3638588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91" name="Image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0348" y="1981200"/>
            <a:ext cx="987552" cy="874776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1439037" y="2159431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1426337" y="2146731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92" name="Image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4796" y="2244852"/>
            <a:ext cx="987552" cy="874776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1213840" y="2424099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8" y="337770"/>
                </a:lnTo>
                <a:lnTo>
                  <a:pt x="450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1201140" y="2411399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8" y="350470"/>
                </a:lnTo>
                <a:lnTo>
                  <a:pt x="463068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93" name="Image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4460" y="2054352"/>
            <a:ext cx="989076" cy="874776"/>
          </a:xfrm>
          <a:prstGeom prst="rect">
            <a:avLst/>
          </a:prstGeom>
        </p:spPr>
      </p:pic>
      <p:sp>
        <p:nvSpPr>
          <p:cNvPr id="115" name="object 115"/>
          <p:cNvSpPr/>
          <p:nvPr/>
        </p:nvSpPr>
        <p:spPr>
          <a:xfrm>
            <a:off x="1561465" y="2219884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94" name="Image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25596" y="681228"/>
            <a:ext cx="2819399" cy="608075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09771" y="670560"/>
            <a:ext cx="1328928" cy="79248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737737" y="869823"/>
            <a:ext cx="765036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7f7f7f"/>
                </a:solidFill>
                <a:latin typeface="Calibri"/>
                <a:cs typeface="Calibri"/>
              </a:rPr>
              <a:t>Region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6" name="Image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55036" y="661416"/>
            <a:ext cx="987552" cy="874776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3133344" y="840155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3120644" y="827455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97" name="Image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4340" y="1132332"/>
            <a:ext cx="1935480" cy="678180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8140" y="1100327"/>
            <a:ext cx="1961388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99846" y="1326061"/>
            <a:ext cx="1296639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US-WEST (N. California)</a:t>
            </a:r>
            <a:endParaRPr sz="90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166025" y="1443990"/>
            <a:ext cx="389851" cy="720089"/>
          </a:xfrm>
          <a:custGeom>
            <a:avLst/>
            <a:gdLst/>
            <a:ahLst/>
            <a:cxnLst/>
            <a:rect l="l" t="t" r="r" b="b"/>
            <a:pathLst>
              <a:path w="389851" h="720089">
                <a:moveTo>
                  <a:pt x="383502" y="71374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99" name="Image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38244" y="1175004"/>
            <a:ext cx="1828800" cy="67818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62044" y="1143000"/>
            <a:ext cx="1673352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404360" y="1368732"/>
            <a:ext cx="1008501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EU-WEST (Ireland)</a:t>
            </a:r>
            <a:endParaRPr sz="900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4144771" y="1486662"/>
            <a:ext cx="499745" cy="544068"/>
          </a:xfrm>
          <a:custGeom>
            <a:avLst/>
            <a:gdLst/>
            <a:ahLst/>
            <a:cxnLst/>
            <a:rect l="l" t="t" r="r" b="b"/>
            <a:pathLst>
              <a:path w="499745" h="544068">
                <a:moveTo>
                  <a:pt x="6350" y="537718"/>
                </a:moveTo>
                <a:lnTo>
                  <a:pt x="493396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01" name="Image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90588" y="1431036"/>
            <a:ext cx="1485900" cy="678180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14388" y="1399032"/>
            <a:ext cx="1664208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157339" y="1624511"/>
            <a:ext cx="999105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ASIA PAC (Tokyo)</a:t>
            </a:r>
            <a:endParaRPr sz="900">
              <a:latin typeface="Arial"/>
              <a:cs typeface="Arial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354443" y="1813178"/>
            <a:ext cx="290956" cy="583438"/>
          </a:xfrm>
          <a:custGeom>
            <a:avLst/>
            <a:gdLst/>
            <a:ahLst/>
            <a:cxnLst/>
            <a:rect l="l" t="t" r="r" b="b"/>
            <a:pathLst>
              <a:path w="290956" h="583438">
                <a:moveTo>
                  <a:pt x="284607" y="57708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03" name="Image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37504" y="3864864"/>
            <a:ext cx="1487424" cy="678180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61304" y="3756660"/>
            <a:ext cx="1260348" cy="9311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04890" y="3982722"/>
            <a:ext cx="573894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rgbClr val="7f7f7f"/>
                </a:solidFill>
                <a:latin typeface="Arial"/>
                <a:cs typeface="Arial"/>
              </a:rPr>
              <a:t>ASIA PAC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104890" y="4135427"/>
            <a:ext cx="595243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(Singapore)</a:t>
            </a:r>
            <a:endParaRPr sz="80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543421" y="3442208"/>
            <a:ext cx="141223" cy="553199"/>
          </a:xfrm>
          <a:custGeom>
            <a:avLst/>
            <a:gdLst/>
            <a:ahLst/>
            <a:cxnLst/>
            <a:rect l="l" t="t" r="r" b="b"/>
            <a:pathLst>
              <a:path w="141223" h="553199">
                <a:moveTo>
                  <a:pt x="6350" y="546849"/>
                </a:moveTo>
                <a:lnTo>
                  <a:pt x="134873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05" name="Image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5280" y="3148584"/>
            <a:ext cx="1937004" cy="678180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9080" y="3118104"/>
            <a:ext cx="1684020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01700" y="3343582"/>
            <a:ext cx="1018865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US-WEST (Oregon)</a:t>
            </a:r>
            <a:endParaRPr sz="8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919480" y="2755519"/>
            <a:ext cx="300710" cy="518922"/>
          </a:xfrm>
          <a:custGeom>
            <a:avLst/>
            <a:gdLst/>
            <a:ahLst/>
            <a:cxnLst/>
            <a:rect l="l" t="t" r="r" b="b"/>
            <a:pathLst>
              <a:path w="300710" h="518922">
                <a:moveTo>
                  <a:pt x="6350" y="512572"/>
                </a:moveTo>
                <a:lnTo>
                  <a:pt x="29436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07" name="Image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48584" y="4162044"/>
            <a:ext cx="2217420" cy="643128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72384" y="4113276"/>
            <a:ext cx="2273808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6224" y="4339643"/>
            <a:ext cx="1608705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SOUTH AMERICA (Sao Paulo)</a:t>
            </a:r>
            <a:endParaRPr sz="900">
              <a:latin typeface="Arial"/>
              <a:cs typeface="Arial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3309239" y="3982707"/>
            <a:ext cx="437007" cy="304876"/>
          </a:xfrm>
          <a:custGeom>
            <a:avLst/>
            <a:gdLst/>
            <a:ahLst/>
            <a:cxnLst/>
            <a:rect l="l" t="t" r="r" b="b"/>
            <a:pathLst>
              <a:path w="437007" h="304876">
                <a:moveTo>
                  <a:pt x="430657" y="298526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09088" y="2723388"/>
            <a:ext cx="2217420" cy="643128"/>
          </a:xfrm>
          <a:prstGeom prst="rect">
            <a:avLst/>
          </a:prstGeom>
        </p:spPr>
      </p:pic>
      <p:pic>
        <p:nvPicPr>
          <p:cNvPr id="110" name="Image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32888" y="2674620"/>
            <a:ext cx="1699260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775458" y="2900352"/>
            <a:ext cx="1034537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US-EAST (Virginia)</a:t>
            </a:r>
            <a:endParaRPr sz="9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2768727" y="2543937"/>
            <a:ext cx="437007" cy="304800"/>
          </a:xfrm>
          <a:custGeom>
            <a:avLst/>
            <a:gdLst/>
            <a:ahLst/>
            <a:cxnLst/>
            <a:rect l="l" t="t" r="r" b="b"/>
            <a:pathLst>
              <a:path w="437007" h="304800">
                <a:moveTo>
                  <a:pt x="430657" y="2984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00072" y="1388364"/>
            <a:ext cx="1828799" cy="678180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23872" y="1357884"/>
            <a:ext cx="1397508" cy="77876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266823" y="1583362"/>
            <a:ext cx="732404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GOV CLOUD</a:t>
            </a:r>
            <a:endParaRPr sz="90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2007362" y="1701038"/>
            <a:ext cx="499745" cy="543941"/>
          </a:xfrm>
          <a:custGeom>
            <a:avLst/>
            <a:gdLst/>
            <a:ahLst/>
            <a:cxnLst/>
            <a:rect l="l" t="t" r="r" b="b"/>
            <a:pathLst>
              <a:path w="499745" h="543941">
                <a:moveTo>
                  <a:pt x="6350" y="537591"/>
                </a:moveTo>
                <a:lnTo>
                  <a:pt x="493395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13" name="Image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74864" y="3630168"/>
            <a:ext cx="987552" cy="876300"/>
          </a:xfrm>
          <a:prstGeom prst="rect">
            <a:avLst/>
          </a:prstGeom>
        </p:spPr>
      </p:pic>
      <p:sp>
        <p:nvSpPr>
          <p:cNvPr id="126" name="object 126"/>
          <p:cNvSpPr/>
          <p:nvPr/>
        </p:nvSpPr>
        <p:spPr>
          <a:xfrm>
            <a:off x="7854315" y="3809733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7841615" y="3797033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7437374" y="4141152"/>
            <a:ext cx="457327" cy="553148"/>
          </a:xfrm>
          <a:custGeom>
            <a:avLst/>
            <a:gdLst/>
            <a:ahLst/>
            <a:cxnLst/>
            <a:rect l="l" t="t" r="r" b="b"/>
            <a:pathLst>
              <a:path w="457327" h="553148">
                <a:moveTo>
                  <a:pt x="6350" y="546799"/>
                </a:moveTo>
                <a:lnTo>
                  <a:pt x="450977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14" name="Image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77584" y="4549140"/>
            <a:ext cx="1485900" cy="594360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01384" y="4440936"/>
            <a:ext cx="1240536" cy="7025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744589" y="4667608"/>
            <a:ext cx="573893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rgbClr val="7f7f7f"/>
                </a:solidFill>
                <a:latin typeface="Arial"/>
                <a:cs typeface="Arial"/>
              </a:rPr>
              <a:t>ASIA PAC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744589" y="4820008"/>
            <a:ext cx="468752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(Sydney)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59664" y="283210"/>
            <a:ext cx="6757085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AWS lets customers choose where their content goes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29" name="object 129"/>
          <p:cNvSpPr/>
          <p:nvPr/>
        </p:nvSpPr>
        <p:spPr>
          <a:xfrm>
            <a:off x="2810764" y="703326"/>
            <a:ext cx="2824226" cy="605408"/>
          </a:xfrm>
          <a:custGeom>
            <a:avLst/>
            <a:gdLst/>
            <a:ahLst/>
            <a:cxnLst/>
            <a:rect l="l" t="t" r="r" b="b"/>
            <a:pathLst>
              <a:path w="2824226" h="605408">
                <a:moveTo>
                  <a:pt x="0" y="100838"/>
                </a:moveTo>
                <a:cubicBezTo>
                  <a:pt x="0" y="45212"/>
                  <a:pt x="45085" y="0"/>
                  <a:pt x="100838" y="0"/>
                </a:cubicBezTo>
                <a:lnTo>
                  <a:pt x="2723388" y="0"/>
                </a:lnTo>
                <a:cubicBezTo>
                  <a:pt x="2779141" y="0"/>
                  <a:pt x="2824226" y="45212"/>
                  <a:pt x="2824226" y="100838"/>
                </a:cubicBezTo>
                <a:lnTo>
                  <a:pt x="2824226" y="504444"/>
                </a:lnTo>
                <a:cubicBezTo>
                  <a:pt x="2824226" y="560197"/>
                  <a:pt x="2779141" y="605408"/>
                  <a:pt x="2723388" y="605408"/>
                </a:cubicBezTo>
                <a:lnTo>
                  <a:pt x="100838" y="605408"/>
                </a:lnTo>
                <a:cubicBezTo>
                  <a:pt x="45085" y="605408"/>
                  <a:pt x="0" y="560197"/>
                  <a:pt x="0" y="50444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2806001" y="698563"/>
            <a:ext cx="2833751" cy="614933"/>
          </a:xfrm>
          <a:custGeom>
            <a:avLst/>
            <a:gdLst/>
            <a:ahLst/>
            <a:cxnLst/>
            <a:rect l="l" t="t" r="r" b="b"/>
            <a:pathLst>
              <a:path w="2833751" h="614933">
                <a:moveTo>
                  <a:pt x="4763" y="105601"/>
                </a:moveTo>
                <a:cubicBezTo>
                  <a:pt x="4763" y="49975"/>
                  <a:pt x="49848" y="4763"/>
                  <a:pt x="105601" y="4763"/>
                </a:cubicBezTo>
                <a:lnTo>
                  <a:pt x="2728151" y="4763"/>
                </a:lnTo>
                <a:cubicBezTo>
                  <a:pt x="2783904" y="4763"/>
                  <a:pt x="2828989" y="49975"/>
                  <a:pt x="2828989" y="105601"/>
                </a:cubicBezTo>
                <a:lnTo>
                  <a:pt x="2828989" y="509207"/>
                </a:lnTo>
                <a:cubicBezTo>
                  <a:pt x="2828989" y="564960"/>
                  <a:pt x="2783904" y="610171"/>
                  <a:pt x="2728151" y="610171"/>
                </a:cubicBezTo>
                <a:lnTo>
                  <a:pt x="105601" y="610171"/>
                </a:lnTo>
                <a:cubicBezTo>
                  <a:pt x="49848" y="610171"/>
                  <a:pt x="4763" y="564960"/>
                  <a:pt x="4763" y="509207"/>
                </a:cubicBezTo>
                <a:close/>
              </a:path>
            </a:pathLst>
          </a:custGeom>
          <a:ln w="9525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18" name="Image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0036" y="1886712"/>
            <a:ext cx="2456688" cy="2657856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1111516" y="1925320"/>
            <a:ext cx="2332977" cy="2534336"/>
          </a:xfrm>
          <a:custGeom>
            <a:avLst/>
            <a:gdLst/>
            <a:ahLst/>
            <a:cxnLst/>
            <a:rect l="l" t="t" r="r" b="b"/>
            <a:pathLst>
              <a:path w="2332977" h="2534336">
                <a:moveTo>
                  <a:pt x="1756906" y="2534336"/>
                </a:moveTo>
                <a:lnTo>
                  <a:pt x="1507351" y="2289543"/>
                </a:lnTo>
                <a:lnTo>
                  <a:pt x="1449693" y="1821561"/>
                </a:lnTo>
                <a:lnTo>
                  <a:pt x="1248144" y="1620012"/>
                </a:lnTo>
                <a:lnTo>
                  <a:pt x="1142480" y="1418336"/>
                </a:lnTo>
                <a:lnTo>
                  <a:pt x="1248144" y="1259967"/>
                </a:lnTo>
                <a:lnTo>
                  <a:pt x="1056120" y="1238377"/>
                </a:lnTo>
                <a:lnTo>
                  <a:pt x="912102" y="1130427"/>
                </a:lnTo>
                <a:lnTo>
                  <a:pt x="633591" y="1043940"/>
                </a:lnTo>
                <a:lnTo>
                  <a:pt x="470396" y="784733"/>
                </a:lnTo>
                <a:lnTo>
                  <a:pt x="441694" y="907161"/>
                </a:lnTo>
                <a:lnTo>
                  <a:pt x="307201" y="583184"/>
                </a:lnTo>
                <a:lnTo>
                  <a:pt x="422390" y="446405"/>
                </a:lnTo>
                <a:lnTo>
                  <a:pt x="470396" y="381635"/>
                </a:lnTo>
                <a:lnTo>
                  <a:pt x="489700" y="295148"/>
                </a:lnTo>
                <a:lnTo>
                  <a:pt x="556883" y="208788"/>
                </a:lnTo>
                <a:lnTo>
                  <a:pt x="288024" y="158369"/>
                </a:lnTo>
                <a:lnTo>
                  <a:pt x="0" y="208788"/>
                </a:lnTo>
                <a:lnTo>
                  <a:pt x="0" y="208788"/>
                </a:lnTo>
                <a:lnTo>
                  <a:pt x="96012" y="144018"/>
                </a:lnTo>
                <a:lnTo>
                  <a:pt x="96012" y="144018"/>
                </a:lnTo>
                <a:lnTo>
                  <a:pt x="211189" y="72009"/>
                </a:lnTo>
                <a:lnTo>
                  <a:pt x="211189" y="72009"/>
                </a:lnTo>
                <a:lnTo>
                  <a:pt x="460871" y="0"/>
                </a:lnTo>
                <a:lnTo>
                  <a:pt x="700901" y="43180"/>
                </a:lnTo>
                <a:lnTo>
                  <a:pt x="998462" y="14351"/>
                </a:lnTo>
                <a:lnTo>
                  <a:pt x="1286498" y="64770"/>
                </a:lnTo>
                <a:lnTo>
                  <a:pt x="1555357" y="21590"/>
                </a:lnTo>
                <a:lnTo>
                  <a:pt x="1728077" y="35941"/>
                </a:lnTo>
                <a:lnTo>
                  <a:pt x="1641717" y="107950"/>
                </a:lnTo>
                <a:lnTo>
                  <a:pt x="1372858" y="165608"/>
                </a:lnTo>
                <a:lnTo>
                  <a:pt x="1372858" y="259207"/>
                </a:lnTo>
                <a:lnTo>
                  <a:pt x="1468870" y="302387"/>
                </a:lnTo>
                <a:lnTo>
                  <a:pt x="1507351" y="367157"/>
                </a:lnTo>
                <a:lnTo>
                  <a:pt x="1766558" y="194437"/>
                </a:lnTo>
                <a:lnTo>
                  <a:pt x="1948930" y="237617"/>
                </a:lnTo>
                <a:lnTo>
                  <a:pt x="2054594" y="359918"/>
                </a:lnTo>
                <a:lnTo>
                  <a:pt x="2054594" y="359918"/>
                </a:lnTo>
                <a:lnTo>
                  <a:pt x="2025765" y="453517"/>
                </a:lnTo>
                <a:lnTo>
                  <a:pt x="2025765" y="453517"/>
                </a:lnTo>
                <a:lnTo>
                  <a:pt x="1948930" y="403225"/>
                </a:lnTo>
                <a:lnTo>
                  <a:pt x="1766558" y="410337"/>
                </a:lnTo>
                <a:lnTo>
                  <a:pt x="1852918" y="467995"/>
                </a:lnTo>
                <a:lnTo>
                  <a:pt x="1603363" y="561594"/>
                </a:lnTo>
                <a:lnTo>
                  <a:pt x="1267321" y="777621"/>
                </a:lnTo>
                <a:lnTo>
                  <a:pt x="1257669" y="885571"/>
                </a:lnTo>
                <a:lnTo>
                  <a:pt x="1257669" y="885571"/>
                </a:lnTo>
                <a:lnTo>
                  <a:pt x="1171309" y="813562"/>
                </a:lnTo>
                <a:lnTo>
                  <a:pt x="988810" y="806323"/>
                </a:lnTo>
                <a:lnTo>
                  <a:pt x="777609" y="907161"/>
                </a:lnTo>
                <a:lnTo>
                  <a:pt x="873621" y="1043940"/>
                </a:lnTo>
                <a:lnTo>
                  <a:pt x="998462" y="979170"/>
                </a:lnTo>
                <a:lnTo>
                  <a:pt x="988810" y="1058418"/>
                </a:lnTo>
                <a:lnTo>
                  <a:pt x="1113651" y="1108710"/>
                </a:lnTo>
                <a:lnTo>
                  <a:pt x="1113651" y="1195197"/>
                </a:lnTo>
                <a:lnTo>
                  <a:pt x="1315327" y="1238377"/>
                </a:lnTo>
                <a:lnTo>
                  <a:pt x="1488047" y="1195197"/>
                </a:lnTo>
                <a:lnTo>
                  <a:pt x="1632065" y="1195197"/>
                </a:lnTo>
                <a:lnTo>
                  <a:pt x="1747381" y="1310386"/>
                </a:lnTo>
                <a:lnTo>
                  <a:pt x="1862570" y="1317498"/>
                </a:lnTo>
                <a:lnTo>
                  <a:pt x="1948930" y="1396746"/>
                </a:lnTo>
                <a:lnTo>
                  <a:pt x="2332978" y="1548003"/>
                </a:lnTo>
                <a:lnTo>
                  <a:pt x="2256143" y="1663192"/>
                </a:lnTo>
                <a:lnTo>
                  <a:pt x="2236966" y="1886331"/>
                </a:lnTo>
                <a:lnTo>
                  <a:pt x="2025765" y="1929511"/>
                </a:lnTo>
                <a:lnTo>
                  <a:pt x="2025765" y="1929511"/>
                </a:lnTo>
                <a:lnTo>
                  <a:pt x="1920101" y="2116747"/>
                </a:lnTo>
                <a:lnTo>
                  <a:pt x="1920101" y="2116747"/>
                </a:lnTo>
                <a:lnTo>
                  <a:pt x="1852918" y="2188743"/>
                </a:lnTo>
                <a:lnTo>
                  <a:pt x="1728077" y="2311146"/>
                </a:lnTo>
                <a:lnTo>
                  <a:pt x="1756906" y="2534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1092466" y="1906270"/>
            <a:ext cx="2371077" cy="2572436"/>
          </a:xfrm>
          <a:custGeom>
            <a:avLst/>
            <a:gdLst/>
            <a:ahLst/>
            <a:cxnLst/>
            <a:rect l="l" t="t" r="r" b="b"/>
            <a:pathLst>
              <a:path w="2371077" h="2572436">
                <a:moveTo>
                  <a:pt x="1775956" y="2553386"/>
                </a:moveTo>
                <a:lnTo>
                  <a:pt x="1526401" y="2308593"/>
                </a:lnTo>
                <a:lnTo>
                  <a:pt x="1468743" y="1840611"/>
                </a:lnTo>
                <a:lnTo>
                  <a:pt x="1267194" y="1639062"/>
                </a:lnTo>
                <a:lnTo>
                  <a:pt x="1161530" y="1437386"/>
                </a:lnTo>
                <a:lnTo>
                  <a:pt x="1267194" y="1279017"/>
                </a:lnTo>
                <a:lnTo>
                  <a:pt x="1075170" y="1257427"/>
                </a:lnTo>
                <a:lnTo>
                  <a:pt x="931152" y="1149477"/>
                </a:lnTo>
                <a:lnTo>
                  <a:pt x="652641" y="1062990"/>
                </a:lnTo>
                <a:lnTo>
                  <a:pt x="489446" y="803783"/>
                </a:lnTo>
                <a:lnTo>
                  <a:pt x="460744" y="926211"/>
                </a:lnTo>
                <a:lnTo>
                  <a:pt x="326251" y="602234"/>
                </a:lnTo>
                <a:lnTo>
                  <a:pt x="441440" y="465455"/>
                </a:lnTo>
                <a:lnTo>
                  <a:pt x="489446" y="400685"/>
                </a:lnTo>
                <a:lnTo>
                  <a:pt x="508750" y="314198"/>
                </a:lnTo>
                <a:lnTo>
                  <a:pt x="575933" y="227838"/>
                </a:lnTo>
                <a:lnTo>
                  <a:pt x="307074" y="177419"/>
                </a:lnTo>
                <a:lnTo>
                  <a:pt x="19050" y="227838"/>
                </a:lnTo>
                <a:lnTo>
                  <a:pt x="19050" y="227838"/>
                </a:lnTo>
                <a:lnTo>
                  <a:pt x="115062" y="163068"/>
                </a:lnTo>
                <a:lnTo>
                  <a:pt x="115062" y="163068"/>
                </a:lnTo>
                <a:lnTo>
                  <a:pt x="230239" y="91059"/>
                </a:lnTo>
                <a:lnTo>
                  <a:pt x="230239" y="91059"/>
                </a:lnTo>
                <a:lnTo>
                  <a:pt x="479921" y="19050"/>
                </a:lnTo>
                <a:lnTo>
                  <a:pt x="719951" y="62230"/>
                </a:lnTo>
                <a:lnTo>
                  <a:pt x="1017512" y="33401"/>
                </a:lnTo>
                <a:lnTo>
                  <a:pt x="1305548" y="83820"/>
                </a:lnTo>
                <a:lnTo>
                  <a:pt x="1574407" y="40640"/>
                </a:lnTo>
                <a:lnTo>
                  <a:pt x="1747127" y="54991"/>
                </a:lnTo>
                <a:lnTo>
                  <a:pt x="1660767" y="127000"/>
                </a:lnTo>
                <a:lnTo>
                  <a:pt x="1391908" y="184658"/>
                </a:lnTo>
                <a:lnTo>
                  <a:pt x="1391908" y="278257"/>
                </a:lnTo>
                <a:lnTo>
                  <a:pt x="1487920" y="321437"/>
                </a:lnTo>
                <a:lnTo>
                  <a:pt x="1526401" y="386207"/>
                </a:lnTo>
                <a:lnTo>
                  <a:pt x="1785608" y="213487"/>
                </a:lnTo>
                <a:lnTo>
                  <a:pt x="1967980" y="256667"/>
                </a:lnTo>
                <a:lnTo>
                  <a:pt x="2073644" y="378968"/>
                </a:lnTo>
                <a:lnTo>
                  <a:pt x="2073644" y="378968"/>
                </a:lnTo>
                <a:lnTo>
                  <a:pt x="2044815" y="472567"/>
                </a:lnTo>
                <a:lnTo>
                  <a:pt x="2044815" y="472567"/>
                </a:lnTo>
                <a:lnTo>
                  <a:pt x="1967980" y="422275"/>
                </a:lnTo>
                <a:lnTo>
                  <a:pt x="1785608" y="429387"/>
                </a:lnTo>
                <a:lnTo>
                  <a:pt x="1871968" y="487045"/>
                </a:lnTo>
                <a:lnTo>
                  <a:pt x="1622413" y="580644"/>
                </a:lnTo>
                <a:lnTo>
                  <a:pt x="1286371" y="796671"/>
                </a:lnTo>
                <a:lnTo>
                  <a:pt x="1276719" y="904621"/>
                </a:lnTo>
                <a:lnTo>
                  <a:pt x="1276719" y="904621"/>
                </a:lnTo>
                <a:lnTo>
                  <a:pt x="1190359" y="832612"/>
                </a:lnTo>
                <a:lnTo>
                  <a:pt x="1007860" y="825373"/>
                </a:lnTo>
                <a:lnTo>
                  <a:pt x="796659" y="926211"/>
                </a:lnTo>
                <a:lnTo>
                  <a:pt x="892671" y="1062990"/>
                </a:lnTo>
                <a:lnTo>
                  <a:pt x="1017512" y="998220"/>
                </a:lnTo>
                <a:lnTo>
                  <a:pt x="1007860" y="1077468"/>
                </a:lnTo>
                <a:lnTo>
                  <a:pt x="1132701" y="1127760"/>
                </a:lnTo>
                <a:lnTo>
                  <a:pt x="1132701" y="1214247"/>
                </a:lnTo>
                <a:lnTo>
                  <a:pt x="1334377" y="1257427"/>
                </a:lnTo>
                <a:lnTo>
                  <a:pt x="1507097" y="1214247"/>
                </a:lnTo>
                <a:lnTo>
                  <a:pt x="1651115" y="1214247"/>
                </a:lnTo>
                <a:lnTo>
                  <a:pt x="1766431" y="1329436"/>
                </a:lnTo>
                <a:lnTo>
                  <a:pt x="1881620" y="1336548"/>
                </a:lnTo>
                <a:lnTo>
                  <a:pt x="1967980" y="1415796"/>
                </a:lnTo>
                <a:lnTo>
                  <a:pt x="2352028" y="1567053"/>
                </a:lnTo>
                <a:lnTo>
                  <a:pt x="2275193" y="1682242"/>
                </a:lnTo>
                <a:lnTo>
                  <a:pt x="2256016" y="1905381"/>
                </a:lnTo>
                <a:lnTo>
                  <a:pt x="2044815" y="1948561"/>
                </a:lnTo>
                <a:lnTo>
                  <a:pt x="2044815" y="1948561"/>
                </a:lnTo>
                <a:lnTo>
                  <a:pt x="1939151" y="2135797"/>
                </a:lnTo>
                <a:lnTo>
                  <a:pt x="1939151" y="2135797"/>
                </a:lnTo>
                <a:lnTo>
                  <a:pt x="1871968" y="2207793"/>
                </a:lnTo>
                <a:lnTo>
                  <a:pt x="1747127" y="2330196"/>
                </a:lnTo>
                <a:lnTo>
                  <a:pt x="1775956" y="2553386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19" name="Image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10256" y="1856232"/>
            <a:ext cx="411480" cy="295656"/>
          </a:xfrm>
          <a:prstGeom prst="rect">
            <a:avLst/>
          </a:prstGeom>
        </p:spPr>
      </p:pic>
      <p:sp>
        <p:nvSpPr>
          <p:cNvPr id="133" name="object 133"/>
          <p:cNvSpPr/>
          <p:nvPr/>
        </p:nvSpPr>
        <p:spPr>
          <a:xfrm>
            <a:off x="2872613" y="1894332"/>
            <a:ext cx="286766" cy="173101"/>
          </a:xfrm>
          <a:custGeom>
            <a:avLst/>
            <a:gdLst/>
            <a:ahLst/>
            <a:cxnLst/>
            <a:rect l="l" t="t" r="r" b="b"/>
            <a:pathLst>
              <a:path w="286766" h="173101">
                <a:moveTo>
                  <a:pt x="0" y="14097"/>
                </a:moveTo>
                <a:lnTo>
                  <a:pt x="143383" y="173101"/>
                </a:lnTo>
                <a:lnTo>
                  <a:pt x="286766" y="23495"/>
                </a:lnTo>
                <a:lnTo>
                  <a:pt x="99695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2853563" y="1875282"/>
            <a:ext cx="324866" cy="211201"/>
          </a:xfrm>
          <a:custGeom>
            <a:avLst/>
            <a:gdLst/>
            <a:ahLst/>
            <a:cxnLst/>
            <a:rect l="l" t="t" r="r" b="b"/>
            <a:pathLst>
              <a:path w="324866" h="211201">
                <a:moveTo>
                  <a:pt x="19050" y="33147"/>
                </a:moveTo>
                <a:lnTo>
                  <a:pt x="162433" y="192151"/>
                </a:lnTo>
                <a:lnTo>
                  <a:pt x="305816" y="42545"/>
                </a:lnTo>
                <a:lnTo>
                  <a:pt x="118745" y="19050"/>
                </a:lnTo>
                <a:lnTo>
                  <a:pt x="19050" y="33147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0" name="Image"/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6940" y="1818132"/>
            <a:ext cx="441960" cy="207264"/>
          </a:xfrm>
          <a:prstGeom prst="rect">
            <a:avLst/>
          </a:prstGeom>
        </p:spPr>
      </p:pic>
      <p:sp>
        <p:nvSpPr>
          <p:cNvPr id="135" name="object 135"/>
          <p:cNvSpPr/>
          <p:nvPr/>
        </p:nvSpPr>
        <p:spPr>
          <a:xfrm>
            <a:off x="2249043" y="1856994"/>
            <a:ext cx="318008" cy="84201"/>
          </a:xfrm>
          <a:custGeom>
            <a:avLst/>
            <a:gdLst/>
            <a:ahLst/>
            <a:cxnLst/>
            <a:rect l="l" t="t" r="r" b="b"/>
            <a:pathLst>
              <a:path w="318008" h="84201">
                <a:moveTo>
                  <a:pt x="0" y="0"/>
                </a:moveTo>
                <a:lnTo>
                  <a:pt x="87249" y="84201"/>
                </a:lnTo>
                <a:lnTo>
                  <a:pt x="318008" y="280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2229993" y="1837944"/>
            <a:ext cx="356108" cy="122301"/>
          </a:xfrm>
          <a:custGeom>
            <a:avLst/>
            <a:gdLst/>
            <a:ahLst/>
            <a:cxnLst/>
            <a:rect l="l" t="t" r="r" b="b"/>
            <a:pathLst>
              <a:path w="356108" h="122301">
                <a:moveTo>
                  <a:pt x="19050" y="19050"/>
                </a:moveTo>
                <a:lnTo>
                  <a:pt x="106299" y="103251"/>
                </a:lnTo>
                <a:lnTo>
                  <a:pt x="337058" y="47117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1" name="Image"/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4748" y="2810256"/>
            <a:ext cx="379476" cy="230124"/>
          </a:xfrm>
          <a:prstGeom prst="rect">
            <a:avLst/>
          </a:prstGeom>
        </p:spPr>
      </p:pic>
      <p:sp>
        <p:nvSpPr>
          <p:cNvPr id="137" name="object 137"/>
          <p:cNvSpPr/>
          <p:nvPr/>
        </p:nvSpPr>
        <p:spPr>
          <a:xfrm>
            <a:off x="2236470" y="2848356"/>
            <a:ext cx="255651" cy="107569"/>
          </a:xfrm>
          <a:custGeom>
            <a:avLst/>
            <a:gdLst/>
            <a:ahLst/>
            <a:cxnLst/>
            <a:rect l="l" t="t" r="r" b="b"/>
            <a:pathLst>
              <a:path w="255651" h="107569">
                <a:moveTo>
                  <a:pt x="0" y="60833"/>
                </a:moveTo>
                <a:lnTo>
                  <a:pt x="25019" y="0"/>
                </a:lnTo>
                <a:lnTo>
                  <a:pt x="255651" y="65532"/>
                </a:lnTo>
                <a:lnTo>
                  <a:pt x="243205" y="107569"/>
                </a:lnTo>
                <a:lnTo>
                  <a:pt x="0" y="608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2217420" y="2829306"/>
            <a:ext cx="293751" cy="145669"/>
          </a:xfrm>
          <a:custGeom>
            <a:avLst/>
            <a:gdLst/>
            <a:ahLst/>
            <a:cxnLst/>
            <a:rect l="l" t="t" r="r" b="b"/>
            <a:pathLst>
              <a:path w="293751" h="145669">
                <a:moveTo>
                  <a:pt x="19050" y="79883"/>
                </a:moveTo>
                <a:lnTo>
                  <a:pt x="44069" y="19050"/>
                </a:lnTo>
                <a:lnTo>
                  <a:pt x="274701" y="84582"/>
                </a:lnTo>
                <a:lnTo>
                  <a:pt x="262255" y="126619"/>
                </a:lnTo>
                <a:lnTo>
                  <a:pt x="19050" y="79883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2" name="Image"/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73452" y="2880360"/>
            <a:ext cx="236220" cy="184404"/>
          </a:xfrm>
          <a:prstGeom prst="rect">
            <a:avLst/>
          </a:prstGeom>
        </p:spPr>
      </p:pic>
      <p:sp>
        <p:nvSpPr>
          <p:cNvPr id="139" name="object 139"/>
          <p:cNvSpPr/>
          <p:nvPr/>
        </p:nvSpPr>
        <p:spPr>
          <a:xfrm>
            <a:off x="2535809" y="2918587"/>
            <a:ext cx="112268" cy="60833"/>
          </a:xfrm>
          <a:custGeom>
            <a:avLst/>
            <a:gdLst/>
            <a:ahLst/>
            <a:cxnLst/>
            <a:rect l="l" t="t" r="r" b="b"/>
            <a:pathLst>
              <a:path w="112268" h="60833">
                <a:moveTo>
                  <a:pt x="6223" y="60833"/>
                </a:moveTo>
                <a:lnTo>
                  <a:pt x="0" y="0"/>
                </a:lnTo>
                <a:lnTo>
                  <a:pt x="112268" y="56134"/>
                </a:lnTo>
                <a:lnTo>
                  <a:pt x="6223" y="608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2516759" y="2899537"/>
            <a:ext cx="150368" cy="98933"/>
          </a:xfrm>
          <a:custGeom>
            <a:avLst/>
            <a:gdLst/>
            <a:ahLst/>
            <a:cxnLst/>
            <a:rect l="l" t="t" r="r" b="b"/>
            <a:pathLst>
              <a:path w="150368" h="98933">
                <a:moveTo>
                  <a:pt x="25273" y="79883"/>
                </a:moveTo>
                <a:lnTo>
                  <a:pt x="19050" y="19050"/>
                </a:lnTo>
                <a:lnTo>
                  <a:pt x="131318" y="75184"/>
                </a:lnTo>
                <a:lnTo>
                  <a:pt x="25273" y="79883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9064" y="1682496"/>
            <a:ext cx="1014984" cy="473963"/>
          </a:xfrm>
          <a:prstGeom prst="rect">
            <a:avLst/>
          </a:prstGeom>
        </p:spPr>
      </p:pic>
      <p:sp>
        <p:nvSpPr>
          <p:cNvPr id="141" name="object 141"/>
          <p:cNvSpPr/>
          <p:nvPr/>
        </p:nvSpPr>
        <p:spPr>
          <a:xfrm>
            <a:off x="3240532" y="1721358"/>
            <a:ext cx="891667" cy="350774"/>
          </a:xfrm>
          <a:custGeom>
            <a:avLst/>
            <a:gdLst/>
            <a:ahLst/>
            <a:cxnLst/>
            <a:rect l="l" t="t" r="r" b="b"/>
            <a:pathLst>
              <a:path w="891667" h="350774">
                <a:moveTo>
                  <a:pt x="0" y="98170"/>
                </a:moveTo>
                <a:lnTo>
                  <a:pt x="168275" y="145034"/>
                </a:lnTo>
                <a:lnTo>
                  <a:pt x="162052" y="350774"/>
                </a:lnTo>
                <a:lnTo>
                  <a:pt x="255651" y="350774"/>
                </a:lnTo>
                <a:lnTo>
                  <a:pt x="498856" y="238506"/>
                </a:lnTo>
                <a:lnTo>
                  <a:pt x="692150" y="238506"/>
                </a:lnTo>
                <a:lnTo>
                  <a:pt x="891667" y="37465"/>
                </a:lnTo>
                <a:lnTo>
                  <a:pt x="274320" y="0"/>
                </a:lnTo>
                <a:lnTo>
                  <a:pt x="0" y="98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3221482" y="1702308"/>
            <a:ext cx="929767" cy="388874"/>
          </a:xfrm>
          <a:custGeom>
            <a:avLst/>
            <a:gdLst/>
            <a:ahLst/>
            <a:cxnLst/>
            <a:rect l="l" t="t" r="r" b="b"/>
            <a:pathLst>
              <a:path w="929767" h="388874">
                <a:moveTo>
                  <a:pt x="19050" y="117220"/>
                </a:moveTo>
                <a:lnTo>
                  <a:pt x="187325" y="164084"/>
                </a:lnTo>
                <a:lnTo>
                  <a:pt x="181102" y="369824"/>
                </a:lnTo>
                <a:lnTo>
                  <a:pt x="274701" y="369824"/>
                </a:lnTo>
                <a:lnTo>
                  <a:pt x="517906" y="257556"/>
                </a:lnTo>
                <a:lnTo>
                  <a:pt x="711200" y="257556"/>
                </a:lnTo>
                <a:lnTo>
                  <a:pt x="910717" y="56515"/>
                </a:lnTo>
                <a:lnTo>
                  <a:pt x="293370" y="19050"/>
                </a:lnTo>
                <a:lnTo>
                  <a:pt x="19050" y="11722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4" name="Image"/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77056" y="1958340"/>
            <a:ext cx="323088" cy="193548"/>
          </a:xfrm>
          <a:prstGeom prst="rect">
            <a:avLst/>
          </a:prstGeom>
        </p:spPr>
      </p:pic>
      <p:sp>
        <p:nvSpPr>
          <p:cNvPr id="143" name="object 143"/>
          <p:cNvSpPr/>
          <p:nvPr/>
        </p:nvSpPr>
        <p:spPr>
          <a:xfrm>
            <a:off x="3938905" y="1997329"/>
            <a:ext cx="199516" cy="70104"/>
          </a:xfrm>
          <a:custGeom>
            <a:avLst/>
            <a:gdLst/>
            <a:ahLst/>
            <a:cxnLst/>
            <a:rect l="l" t="t" r="r" b="b"/>
            <a:pathLst>
              <a:path w="199516" h="70104">
                <a:moveTo>
                  <a:pt x="18669" y="0"/>
                </a:moveTo>
                <a:lnTo>
                  <a:pt x="0" y="46736"/>
                </a:lnTo>
                <a:lnTo>
                  <a:pt x="99695" y="70104"/>
                </a:lnTo>
                <a:lnTo>
                  <a:pt x="199516" y="42037"/>
                </a:lnTo>
                <a:lnTo>
                  <a:pt x="162052" y="9271"/>
                </a:lnTo>
                <a:lnTo>
                  <a:pt x="186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3919855" y="1978279"/>
            <a:ext cx="237616" cy="108204"/>
          </a:xfrm>
          <a:custGeom>
            <a:avLst/>
            <a:gdLst/>
            <a:ahLst/>
            <a:cxnLst/>
            <a:rect l="l" t="t" r="r" b="b"/>
            <a:pathLst>
              <a:path w="237616" h="108204">
                <a:moveTo>
                  <a:pt x="37719" y="19050"/>
                </a:moveTo>
                <a:lnTo>
                  <a:pt x="19050" y="65786"/>
                </a:lnTo>
                <a:lnTo>
                  <a:pt x="118745" y="89154"/>
                </a:lnTo>
                <a:lnTo>
                  <a:pt x="218566" y="61087"/>
                </a:lnTo>
                <a:lnTo>
                  <a:pt x="181102" y="28321"/>
                </a:lnTo>
                <a:lnTo>
                  <a:pt x="37719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5" name="Image"/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46576" y="1781556"/>
            <a:ext cx="4163567" cy="2366772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3907663" y="1819528"/>
            <a:ext cx="4040886" cy="2244814"/>
          </a:xfrm>
          <a:custGeom>
            <a:avLst/>
            <a:gdLst/>
            <a:ahLst/>
            <a:cxnLst/>
            <a:rect l="l" t="t" r="r" b="b"/>
            <a:pathLst>
              <a:path w="4040886" h="2244814">
                <a:moveTo>
                  <a:pt x="885571" y="2226107"/>
                </a:moveTo>
                <a:lnTo>
                  <a:pt x="1078865" y="2244815"/>
                </a:lnTo>
                <a:lnTo>
                  <a:pt x="1309624" y="2034414"/>
                </a:lnTo>
                <a:lnTo>
                  <a:pt x="1315847" y="1940815"/>
                </a:lnTo>
                <a:lnTo>
                  <a:pt x="1471676" y="1837945"/>
                </a:lnTo>
                <a:lnTo>
                  <a:pt x="1421765" y="1599439"/>
                </a:lnTo>
                <a:lnTo>
                  <a:pt x="1640078" y="1473201"/>
                </a:lnTo>
                <a:lnTo>
                  <a:pt x="1733550" y="1281431"/>
                </a:lnTo>
                <a:lnTo>
                  <a:pt x="1515364" y="1314197"/>
                </a:lnTo>
                <a:lnTo>
                  <a:pt x="1228471" y="949326"/>
                </a:lnTo>
                <a:lnTo>
                  <a:pt x="1290828" y="925958"/>
                </a:lnTo>
                <a:lnTo>
                  <a:pt x="1583944" y="1258063"/>
                </a:lnTo>
                <a:lnTo>
                  <a:pt x="1802257" y="1183260"/>
                </a:lnTo>
                <a:lnTo>
                  <a:pt x="1895729" y="1066293"/>
                </a:lnTo>
                <a:lnTo>
                  <a:pt x="1820926" y="1010159"/>
                </a:lnTo>
                <a:lnTo>
                  <a:pt x="1758569" y="1028828"/>
                </a:lnTo>
                <a:lnTo>
                  <a:pt x="1646301" y="1028828"/>
                </a:lnTo>
                <a:lnTo>
                  <a:pt x="1577721" y="921386"/>
                </a:lnTo>
                <a:lnTo>
                  <a:pt x="1646301" y="897891"/>
                </a:lnTo>
                <a:lnTo>
                  <a:pt x="1696212" y="958724"/>
                </a:lnTo>
                <a:lnTo>
                  <a:pt x="1901952" y="1000888"/>
                </a:lnTo>
                <a:lnTo>
                  <a:pt x="2107692" y="1000888"/>
                </a:lnTo>
                <a:lnTo>
                  <a:pt x="2151380" y="1075691"/>
                </a:lnTo>
                <a:lnTo>
                  <a:pt x="2232406" y="1108330"/>
                </a:lnTo>
                <a:lnTo>
                  <a:pt x="2375916" y="1356234"/>
                </a:lnTo>
                <a:lnTo>
                  <a:pt x="2444496" y="1318896"/>
                </a:lnTo>
                <a:lnTo>
                  <a:pt x="2444496" y="1187832"/>
                </a:lnTo>
                <a:lnTo>
                  <a:pt x="2687701" y="1061594"/>
                </a:lnTo>
                <a:lnTo>
                  <a:pt x="2831084" y="1215899"/>
                </a:lnTo>
                <a:lnTo>
                  <a:pt x="2880994" y="1173862"/>
                </a:lnTo>
                <a:lnTo>
                  <a:pt x="2912110" y="1267461"/>
                </a:lnTo>
                <a:lnTo>
                  <a:pt x="2912110" y="1351535"/>
                </a:lnTo>
                <a:lnTo>
                  <a:pt x="2980817" y="1407669"/>
                </a:lnTo>
                <a:lnTo>
                  <a:pt x="2980817" y="1407669"/>
                </a:lnTo>
                <a:lnTo>
                  <a:pt x="3092958" y="1533907"/>
                </a:lnTo>
                <a:lnTo>
                  <a:pt x="3055619" y="1402970"/>
                </a:lnTo>
                <a:lnTo>
                  <a:pt x="2980817" y="1337565"/>
                </a:lnTo>
                <a:lnTo>
                  <a:pt x="2980817" y="1262762"/>
                </a:lnTo>
                <a:lnTo>
                  <a:pt x="3130423" y="1337565"/>
                </a:lnTo>
                <a:lnTo>
                  <a:pt x="3192780" y="1220598"/>
                </a:lnTo>
                <a:lnTo>
                  <a:pt x="3074289" y="1108330"/>
                </a:lnTo>
                <a:lnTo>
                  <a:pt x="3373628" y="1024256"/>
                </a:lnTo>
                <a:lnTo>
                  <a:pt x="3417316" y="893319"/>
                </a:lnTo>
                <a:lnTo>
                  <a:pt x="3298825" y="804419"/>
                </a:lnTo>
                <a:lnTo>
                  <a:pt x="3336163" y="738887"/>
                </a:lnTo>
                <a:lnTo>
                  <a:pt x="3192780" y="738887"/>
                </a:lnTo>
                <a:lnTo>
                  <a:pt x="3280029" y="687452"/>
                </a:lnTo>
                <a:lnTo>
                  <a:pt x="3392297" y="715519"/>
                </a:lnTo>
                <a:lnTo>
                  <a:pt x="3517011" y="818389"/>
                </a:lnTo>
                <a:lnTo>
                  <a:pt x="3573144" y="771653"/>
                </a:lnTo>
                <a:lnTo>
                  <a:pt x="3448430" y="687452"/>
                </a:lnTo>
                <a:lnTo>
                  <a:pt x="3616833" y="570612"/>
                </a:lnTo>
                <a:lnTo>
                  <a:pt x="3492118" y="434976"/>
                </a:lnTo>
                <a:lnTo>
                  <a:pt x="3336163" y="397511"/>
                </a:lnTo>
                <a:lnTo>
                  <a:pt x="3411093" y="299340"/>
                </a:lnTo>
                <a:lnTo>
                  <a:pt x="3585591" y="332106"/>
                </a:lnTo>
                <a:lnTo>
                  <a:pt x="3654171" y="247905"/>
                </a:lnTo>
                <a:lnTo>
                  <a:pt x="3766439" y="266574"/>
                </a:lnTo>
                <a:lnTo>
                  <a:pt x="3772662" y="374143"/>
                </a:lnTo>
                <a:lnTo>
                  <a:pt x="3928618" y="463043"/>
                </a:lnTo>
                <a:lnTo>
                  <a:pt x="3928618" y="364872"/>
                </a:lnTo>
                <a:lnTo>
                  <a:pt x="3841368" y="304039"/>
                </a:lnTo>
                <a:lnTo>
                  <a:pt x="4040886" y="163704"/>
                </a:lnTo>
                <a:lnTo>
                  <a:pt x="3361181" y="70231"/>
                </a:lnTo>
                <a:lnTo>
                  <a:pt x="2806192" y="98299"/>
                </a:lnTo>
                <a:lnTo>
                  <a:pt x="2195068" y="0"/>
                </a:lnTo>
                <a:lnTo>
                  <a:pt x="1895729" y="74804"/>
                </a:lnTo>
                <a:lnTo>
                  <a:pt x="1845818" y="145035"/>
                </a:lnTo>
                <a:lnTo>
                  <a:pt x="1702435" y="46864"/>
                </a:lnTo>
                <a:lnTo>
                  <a:pt x="1733550" y="145035"/>
                </a:lnTo>
                <a:lnTo>
                  <a:pt x="1453007" y="154306"/>
                </a:lnTo>
                <a:lnTo>
                  <a:pt x="1272159" y="177801"/>
                </a:lnTo>
                <a:lnTo>
                  <a:pt x="1060069" y="102871"/>
                </a:lnTo>
                <a:lnTo>
                  <a:pt x="816991" y="135637"/>
                </a:lnTo>
                <a:lnTo>
                  <a:pt x="573786" y="257303"/>
                </a:lnTo>
                <a:lnTo>
                  <a:pt x="573786" y="318009"/>
                </a:lnTo>
                <a:lnTo>
                  <a:pt x="735838" y="318009"/>
                </a:lnTo>
                <a:lnTo>
                  <a:pt x="754634" y="360173"/>
                </a:lnTo>
                <a:lnTo>
                  <a:pt x="835660" y="322708"/>
                </a:lnTo>
                <a:lnTo>
                  <a:pt x="829437" y="257303"/>
                </a:lnTo>
                <a:lnTo>
                  <a:pt x="941705" y="191771"/>
                </a:lnTo>
                <a:lnTo>
                  <a:pt x="929132" y="261875"/>
                </a:lnTo>
                <a:lnTo>
                  <a:pt x="1128776" y="313310"/>
                </a:lnTo>
                <a:lnTo>
                  <a:pt x="916686" y="327407"/>
                </a:lnTo>
                <a:lnTo>
                  <a:pt x="910463" y="397511"/>
                </a:lnTo>
                <a:lnTo>
                  <a:pt x="717169" y="416307"/>
                </a:lnTo>
                <a:lnTo>
                  <a:pt x="636143" y="360173"/>
                </a:lnTo>
                <a:lnTo>
                  <a:pt x="636143" y="444374"/>
                </a:lnTo>
                <a:lnTo>
                  <a:pt x="542544" y="486411"/>
                </a:lnTo>
                <a:lnTo>
                  <a:pt x="349250" y="509779"/>
                </a:lnTo>
                <a:lnTo>
                  <a:pt x="386715" y="622047"/>
                </a:lnTo>
                <a:lnTo>
                  <a:pt x="218313" y="622047"/>
                </a:lnTo>
                <a:lnTo>
                  <a:pt x="218313" y="738887"/>
                </a:lnTo>
                <a:lnTo>
                  <a:pt x="399161" y="771653"/>
                </a:lnTo>
                <a:lnTo>
                  <a:pt x="530098" y="640716"/>
                </a:lnTo>
                <a:lnTo>
                  <a:pt x="667258" y="607950"/>
                </a:lnTo>
                <a:lnTo>
                  <a:pt x="779526" y="696850"/>
                </a:lnTo>
                <a:lnTo>
                  <a:pt x="779526" y="757683"/>
                </a:lnTo>
                <a:lnTo>
                  <a:pt x="860552" y="682880"/>
                </a:lnTo>
                <a:lnTo>
                  <a:pt x="754634" y="617348"/>
                </a:lnTo>
                <a:lnTo>
                  <a:pt x="760857" y="575311"/>
                </a:lnTo>
                <a:lnTo>
                  <a:pt x="891794" y="636017"/>
                </a:lnTo>
                <a:lnTo>
                  <a:pt x="1004062" y="790322"/>
                </a:lnTo>
                <a:lnTo>
                  <a:pt x="1010285" y="659385"/>
                </a:lnTo>
                <a:lnTo>
                  <a:pt x="1085088" y="659385"/>
                </a:lnTo>
                <a:lnTo>
                  <a:pt x="1197356" y="561214"/>
                </a:lnTo>
                <a:lnTo>
                  <a:pt x="1309624" y="561214"/>
                </a:lnTo>
                <a:lnTo>
                  <a:pt x="1409319" y="636017"/>
                </a:lnTo>
                <a:lnTo>
                  <a:pt x="1409319" y="692151"/>
                </a:lnTo>
                <a:lnTo>
                  <a:pt x="1060069" y="692151"/>
                </a:lnTo>
                <a:lnTo>
                  <a:pt x="1122553" y="785750"/>
                </a:lnTo>
                <a:lnTo>
                  <a:pt x="1272159" y="785750"/>
                </a:lnTo>
                <a:lnTo>
                  <a:pt x="1272159" y="869824"/>
                </a:lnTo>
                <a:lnTo>
                  <a:pt x="922909" y="865252"/>
                </a:lnTo>
                <a:lnTo>
                  <a:pt x="872998" y="902590"/>
                </a:lnTo>
                <a:lnTo>
                  <a:pt x="685927" y="827787"/>
                </a:lnTo>
                <a:lnTo>
                  <a:pt x="673481" y="757683"/>
                </a:lnTo>
                <a:lnTo>
                  <a:pt x="374142" y="823088"/>
                </a:lnTo>
                <a:lnTo>
                  <a:pt x="286893" y="785750"/>
                </a:lnTo>
                <a:lnTo>
                  <a:pt x="155956" y="949326"/>
                </a:lnTo>
                <a:lnTo>
                  <a:pt x="0" y="1070992"/>
                </a:lnTo>
                <a:lnTo>
                  <a:pt x="6223" y="1141096"/>
                </a:lnTo>
                <a:lnTo>
                  <a:pt x="0" y="1229996"/>
                </a:lnTo>
                <a:lnTo>
                  <a:pt x="212090" y="1431037"/>
                </a:lnTo>
                <a:lnTo>
                  <a:pt x="511429" y="1384301"/>
                </a:lnTo>
                <a:lnTo>
                  <a:pt x="648589" y="1440435"/>
                </a:lnTo>
                <a:lnTo>
                  <a:pt x="661035" y="1571372"/>
                </a:lnTo>
                <a:lnTo>
                  <a:pt x="754634" y="1688339"/>
                </a:lnTo>
                <a:lnTo>
                  <a:pt x="704723" y="1889380"/>
                </a:lnTo>
                <a:lnTo>
                  <a:pt x="829437" y="2010919"/>
                </a:lnTo>
                <a:lnTo>
                  <a:pt x="816991" y="2132572"/>
                </a:lnTo>
                <a:lnTo>
                  <a:pt x="885571" y="2226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3888613" y="1800478"/>
            <a:ext cx="4078986" cy="2282914"/>
          </a:xfrm>
          <a:custGeom>
            <a:avLst/>
            <a:gdLst/>
            <a:ahLst/>
            <a:cxnLst/>
            <a:rect l="l" t="t" r="r" b="b"/>
            <a:pathLst>
              <a:path w="4078986" h="2282914">
                <a:moveTo>
                  <a:pt x="904621" y="2245157"/>
                </a:moveTo>
                <a:lnTo>
                  <a:pt x="1097915" y="2263865"/>
                </a:lnTo>
                <a:lnTo>
                  <a:pt x="1328674" y="2053464"/>
                </a:lnTo>
                <a:lnTo>
                  <a:pt x="1334897" y="1959865"/>
                </a:lnTo>
                <a:lnTo>
                  <a:pt x="1490726" y="1856995"/>
                </a:lnTo>
                <a:lnTo>
                  <a:pt x="1440815" y="1618489"/>
                </a:lnTo>
                <a:lnTo>
                  <a:pt x="1659128" y="1492251"/>
                </a:lnTo>
                <a:lnTo>
                  <a:pt x="1752600" y="1300481"/>
                </a:lnTo>
                <a:lnTo>
                  <a:pt x="1534414" y="1333247"/>
                </a:lnTo>
                <a:lnTo>
                  <a:pt x="1247521" y="968376"/>
                </a:lnTo>
                <a:lnTo>
                  <a:pt x="1309878" y="945008"/>
                </a:lnTo>
                <a:lnTo>
                  <a:pt x="1602994" y="1277113"/>
                </a:lnTo>
                <a:lnTo>
                  <a:pt x="1821307" y="1202310"/>
                </a:lnTo>
                <a:lnTo>
                  <a:pt x="1914779" y="1085343"/>
                </a:lnTo>
                <a:lnTo>
                  <a:pt x="1839976" y="1029209"/>
                </a:lnTo>
                <a:lnTo>
                  <a:pt x="1777619" y="1047878"/>
                </a:lnTo>
                <a:lnTo>
                  <a:pt x="1665351" y="1047878"/>
                </a:lnTo>
                <a:lnTo>
                  <a:pt x="1596771" y="940436"/>
                </a:lnTo>
                <a:lnTo>
                  <a:pt x="1665351" y="916941"/>
                </a:lnTo>
                <a:lnTo>
                  <a:pt x="1715262" y="977774"/>
                </a:lnTo>
                <a:lnTo>
                  <a:pt x="1921002" y="1019938"/>
                </a:lnTo>
                <a:lnTo>
                  <a:pt x="2126742" y="1019938"/>
                </a:lnTo>
                <a:lnTo>
                  <a:pt x="2170430" y="1094741"/>
                </a:lnTo>
                <a:lnTo>
                  <a:pt x="2251456" y="1127380"/>
                </a:lnTo>
                <a:lnTo>
                  <a:pt x="2394966" y="1375284"/>
                </a:lnTo>
                <a:lnTo>
                  <a:pt x="2463546" y="1337946"/>
                </a:lnTo>
                <a:lnTo>
                  <a:pt x="2463546" y="1206882"/>
                </a:lnTo>
                <a:lnTo>
                  <a:pt x="2706751" y="1080644"/>
                </a:lnTo>
                <a:lnTo>
                  <a:pt x="2850134" y="1234949"/>
                </a:lnTo>
                <a:lnTo>
                  <a:pt x="2900044" y="1192912"/>
                </a:lnTo>
                <a:lnTo>
                  <a:pt x="2931160" y="1286511"/>
                </a:lnTo>
                <a:lnTo>
                  <a:pt x="2931160" y="1370585"/>
                </a:lnTo>
                <a:lnTo>
                  <a:pt x="2999867" y="1426719"/>
                </a:lnTo>
                <a:lnTo>
                  <a:pt x="2999867" y="1426719"/>
                </a:lnTo>
                <a:lnTo>
                  <a:pt x="3112008" y="1552957"/>
                </a:lnTo>
                <a:lnTo>
                  <a:pt x="3074669" y="1422020"/>
                </a:lnTo>
                <a:lnTo>
                  <a:pt x="2999867" y="1356615"/>
                </a:lnTo>
                <a:lnTo>
                  <a:pt x="2999867" y="1281812"/>
                </a:lnTo>
                <a:lnTo>
                  <a:pt x="3149473" y="1356615"/>
                </a:lnTo>
                <a:lnTo>
                  <a:pt x="3211830" y="1239648"/>
                </a:lnTo>
                <a:lnTo>
                  <a:pt x="3093339" y="1127380"/>
                </a:lnTo>
                <a:lnTo>
                  <a:pt x="3392678" y="1043306"/>
                </a:lnTo>
                <a:lnTo>
                  <a:pt x="3436366" y="912369"/>
                </a:lnTo>
                <a:lnTo>
                  <a:pt x="3317875" y="823469"/>
                </a:lnTo>
                <a:lnTo>
                  <a:pt x="3355213" y="757937"/>
                </a:lnTo>
                <a:lnTo>
                  <a:pt x="3211830" y="757937"/>
                </a:lnTo>
                <a:lnTo>
                  <a:pt x="3299079" y="706502"/>
                </a:lnTo>
                <a:lnTo>
                  <a:pt x="3411347" y="734569"/>
                </a:lnTo>
                <a:lnTo>
                  <a:pt x="3536061" y="837439"/>
                </a:lnTo>
                <a:lnTo>
                  <a:pt x="3592194" y="790703"/>
                </a:lnTo>
                <a:lnTo>
                  <a:pt x="3467480" y="706502"/>
                </a:lnTo>
                <a:lnTo>
                  <a:pt x="3635883" y="589662"/>
                </a:lnTo>
                <a:lnTo>
                  <a:pt x="3511168" y="454026"/>
                </a:lnTo>
                <a:lnTo>
                  <a:pt x="3355213" y="416561"/>
                </a:lnTo>
                <a:lnTo>
                  <a:pt x="3430143" y="318390"/>
                </a:lnTo>
                <a:lnTo>
                  <a:pt x="3604641" y="351156"/>
                </a:lnTo>
                <a:lnTo>
                  <a:pt x="3673221" y="266955"/>
                </a:lnTo>
                <a:lnTo>
                  <a:pt x="3785489" y="285624"/>
                </a:lnTo>
                <a:lnTo>
                  <a:pt x="3791712" y="393193"/>
                </a:lnTo>
                <a:lnTo>
                  <a:pt x="3947668" y="482093"/>
                </a:lnTo>
                <a:lnTo>
                  <a:pt x="3947668" y="383922"/>
                </a:lnTo>
                <a:lnTo>
                  <a:pt x="3860418" y="323089"/>
                </a:lnTo>
                <a:lnTo>
                  <a:pt x="4059936" y="182754"/>
                </a:lnTo>
                <a:lnTo>
                  <a:pt x="3380231" y="89281"/>
                </a:lnTo>
                <a:lnTo>
                  <a:pt x="2825242" y="117349"/>
                </a:lnTo>
                <a:lnTo>
                  <a:pt x="2214118" y="19050"/>
                </a:lnTo>
                <a:lnTo>
                  <a:pt x="1914779" y="93854"/>
                </a:lnTo>
                <a:lnTo>
                  <a:pt x="1864868" y="164085"/>
                </a:lnTo>
                <a:lnTo>
                  <a:pt x="1721485" y="65914"/>
                </a:lnTo>
                <a:lnTo>
                  <a:pt x="1752600" y="164085"/>
                </a:lnTo>
                <a:lnTo>
                  <a:pt x="1472057" y="173356"/>
                </a:lnTo>
                <a:lnTo>
                  <a:pt x="1291209" y="196851"/>
                </a:lnTo>
                <a:lnTo>
                  <a:pt x="1079119" y="121921"/>
                </a:lnTo>
                <a:lnTo>
                  <a:pt x="836041" y="154687"/>
                </a:lnTo>
                <a:lnTo>
                  <a:pt x="592836" y="276353"/>
                </a:lnTo>
                <a:lnTo>
                  <a:pt x="592836" y="337059"/>
                </a:lnTo>
                <a:lnTo>
                  <a:pt x="754888" y="337059"/>
                </a:lnTo>
                <a:lnTo>
                  <a:pt x="773684" y="379223"/>
                </a:lnTo>
                <a:lnTo>
                  <a:pt x="854710" y="341758"/>
                </a:lnTo>
                <a:lnTo>
                  <a:pt x="848487" y="276353"/>
                </a:lnTo>
                <a:lnTo>
                  <a:pt x="960755" y="210821"/>
                </a:lnTo>
                <a:lnTo>
                  <a:pt x="948182" y="280925"/>
                </a:lnTo>
                <a:lnTo>
                  <a:pt x="1147826" y="332360"/>
                </a:lnTo>
                <a:lnTo>
                  <a:pt x="935736" y="346457"/>
                </a:lnTo>
                <a:lnTo>
                  <a:pt x="929513" y="416561"/>
                </a:lnTo>
                <a:lnTo>
                  <a:pt x="736219" y="435357"/>
                </a:lnTo>
                <a:lnTo>
                  <a:pt x="655193" y="379223"/>
                </a:lnTo>
                <a:lnTo>
                  <a:pt x="655193" y="463424"/>
                </a:lnTo>
                <a:lnTo>
                  <a:pt x="561594" y="505461"/>
                </a:lnTo>
                <a:lnTo>
                  <a:pt x="368300" y="528829"/>
                </a:lnTo>
                <a:lnTo>
                  <a:pt x="405765" y="641097"/>
                </a:lnTo>
                <a:lnTo>
                  <a:pt x="237363" y="641097"/>
                </a:lnTo>
                <a:lnTo>
                  <a:pt x="237363" y="757937"/>
                </a:lnTo>
                <a:lnTo>
                  <a:pt x="418211" y="790703"/>
                </a:lnTo>
                <a:lnTo>
                  <a:pt x="549148" y="659766"/>
                </a:lnTo>
                <a:lnTo>
                  <a:pt x="686308" y="627000"/>
                </a:lnTo>
                <a:lnTo>
                  <a:pt x="798576" y="715900"/>
                </a:lnTo>
                <a:lnTo>
                  <a:pt x="798576" y="776733"/>
                </a:lnTo>
                <a:lnTo>
                  <a:pt x="879602" y="701930"/>
                </a:lnTo>
                <a:lnTo>
                  <a:pt x="773684" y="636398"/>
                </a:lnTo>
                <a:lnTo>
                  <a:pt x="779907" y="594361"/>
                </a:lnTo>
                <a:lnTo>
                  <a:pt x="910844" y="655067"/>
                </a:lnTo>
                <a:lnTo>
                  <a:pt x="1023112" y="809372"/>
                </a:lnTo>
                <a:lnTo>
                  <a:pt x="1029335" y="678435"/>
                </a:lnTo>
                <a:lnTo>
                  <a:pt x="1104138" y="678435"/>
                </a:lnTo>
                <a:lnTo>
                  <a:pt x="1216406" y="580264"/>
                </a:lnTo>
                <a:lnTo>
                  <a:pt x="1328674" y="580264"/>
                </a:lnTo>
                <a:lnTo>
                  <a:pt x="1428369" y="655067"/>
                </a:lnTo>
                <a:lnTo>
                  <a:pt x="1428369" y="711201"/>
                </a:lnTo>
                <a:lnTo>
                  <a:pt x="1079119" y="711201"/>
                </a:lnTo>
                <a:lnTo>
                  <a:pt x="1141603" y="804800"/>
                </a:lnTo>
                <a:lnTo>
                  <a:pt x="1291209" y="804800"/>
                </a:lnTo>
                <a:lnTo>
                  <a:pt x="1291209" y="888874"/>
                </a:lnTo>
                <a:lnTo>
                  <a:pt x="941959" y="884302"/>
                </a:lnTo>
                <a:lnTo>
                  <a:pt x="892048" y="921640"/>
                </a:lnTo>
                <a:lnTo>
                  <a:pt x="704977" y="846837"/>
                </a:lnTo>
                <a:lnTo>
                  <a:pt x="692531" y="776733"/>
                </a:lnTo>
                <a:lnTo>
                  <a:pt x="393192" y="842138"/>
                </a:lnTo>
                <a:lnTo>
                  <a:pt x="305943" y="804800"/>
                </a:lnTo>
                <a:lnTo>
                  <a:pt x="175006" y="968376"/>
                </a:lnTo>
                <a:lnTo>
                  <a:pt x="19050" y="1090042"/>
                </a:lnTo>
                <a:lnTo>
                  <a:pt x="25273" y="1160146"/>
                </a:lnTo>
                <a:lnTo>
                  <a:pt x="19050" y="1249046"/>
                </a:lnTo>
                <a:lnTo>
                  <a:pt x="231140" y="1450087"/>
                </a:lnTo>
                <a:lnTo>
                  <a:pt x="530479" y="1403351"/>
                </a:lnTo>
                <a:lnTo>
                  <a:pt x="667639" y="1459485"/>
                </a:lnTo>
                <a:lnTo>
                  <a:pt x="680085" y="1590422"/>
                </a:lnTo>
                <a:lnTo>
                  <a:pt x="773684" y="1707389"/>
                </a:lnTo>
                <a:lnTo>
                  <a:pt x="723773" y="1908430"/>
                </a:lnTo>
                <a:lnTo>
                  <a:pt x="848487" y="2029969"/>
                </a:lnTo>
                <a:lnTo>
                  <a:pt x="836041" y="2151622"/>
                </a:lnTo>
                <a:lnTo>
                  <a:pt x="904621" y="2245157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6" name="Image"/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55336" y="3604260"/>
            <a:ext cx="329184" cy="358140"/>
          </a:xfrm>
          <a:prstGeom prst="rect">
            <a:avLst/>
          </a:prstGeom>
        </p:spPr>
      </p:pic>
      <p:sp>
        <p:nvSpPr>
          <p:cNvPr id="147" name="object 147"/>
          <p:cNvSpPr/>
          <p:nvPr/>
        </p:nvSpPr>
        <p:spPr>
          <a:xfrm>
            <a:off x="5416804" y="3643503"/>
            <a:ext cx="205740" cy="233769"/>
          </a:xfrm>
          <a:custGeom>
            <a:avLst/>
            <a:gdLst/>
            <a:ahLst/>
            <a:cxnLst/>
            <a:rect l="l" t="t" r="r" b="b"/>
            <a:pathLst>
              <a:path w="205740" h="233769">
                <a:moveTo>
                  <a:pt x="0" y="201041"/>
                </a:moveTo>
                <a:lnTo>
                  <a:pt x="56134" y="42037"/>
                </a:lnTo>
                <a:lnTo>
                  <a:pt x="205740" y="0"/>
                </a:lnTo>
                <a:lnTo>
                  <a:pt x="124714" y="233769"/>
                </a:lnTo>
                <a:lnTo>
                  <a:pt x="0" y="20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5397754" y="3624453"/>
            <a:ext cx="243840" cy="271869"/>
          </a:xfrm>
          <a:custGeom>
            <a:avLst/>
            <a:gdLst/>
            <a:ahLst/>
            <a:cxnLst/>
            <a:rect l="l" t="t" r="r" b="b"/>
            <a:pathLst>
              <a:path w="243840" h="271869">
                <a:moveTo>
                  <a:pt x="19050" y="220091"/>
                </a:moveTo>
                <a:lnTo>
                  <a:pt x="75184" y="61087"/>
                </a:lnTo>
                <a:lnTo>
                  <a:pt x="224790" y="19050"/>
                </a:lnTo>
                <a:lnTo>
                  <a:pt x="143764" y="252819"/>
                </a:lnTo>
                <a:lnTo>
                  <a:pt x="19050" y="220091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7" name="Image"/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3380" y="2098548"/>
            <a:ext cx="281940" cy="274320"/>
          </a:xfrm>
          <a:prstGeom prst="rect">
            <a:avLst/>
          </a:prstGeom>
        </p:spPr>
      </p:pic>
      <p:sp>
        <p:nvSpPr>
          <p:cNvPr id="149" name="object 149"/>
          <p:cNvSpPr/>
          <p:nvPr/>
        </p:nvSpPr>
        <p:spPr>
          <a:xfrm>
            <a:off x="4245864" y="2137029"/>
            <a:ext cx="157861" cy="151003"/>
          </a:xfrm>
          <a:custGeom>
            <a:avLst/>
            <a:gdLst/>
            <a:ahLst/>
            <a:cxnLst/>
            <a:rect l="l" t="t" r="r" b="b"/>
            <a:pathLst>
              <a:path w="157861" h="151003">
                <a:moveTo>
                  <a:pt x="0" y="2921"/>
                </a:moveTo>
                <a:lnTo>
                  <a:pt x="51308" y="74041"/>
                </a:lnTo>
                <a:lnTo>
                  <a:pt x="39497" y="151003"/>
                </a:lnTo>
                <a:lnTo>
                  <a:pt x="157861" y="127381"/>
                </a:lnTo>
                <a:lnTo>
                  <a:pt x="74930" y="0"/>
                </a:lnTo>
                <a:lnTo>
                  <a:pt x="0" y="29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0" name="object 150"/>
          <p:cNvSpPr/>
          <p:nvPr/>
        </p:nvSpPr>
        <p:spPr>
          <a:xfrm>
            <a:off x="4226814" y="2117979"/>
            <a:ext cx="195961" cy="189103"/>
          </a:xfrm>
          <a:custGeom>
            <a:avLst/>
            <a:gdLst/>
            <a:ahLst/>
            <a:cxnLst/>
            <a:rect l="l" t="t" r="r" b="b"/>
            <a:pathLst>
              <a:path w="195961" h="189103">
                <a:moveTo>
                  <a:pt x="19050" y="21971"/>
                </a:moveTo>
                <a:lnTo>
                  <a:pt x="70358" y="93091"/>
                </a:lnTo>
                <a:lnTo>
                  <a:pt x="58547" y="170053"/>
                </a:lnTo>
                <a:lnTo>
                  <a:pt x="176911" y="146431"/>
                </a:lnTo>
                <a:lnTo>
                  <a:pt x="93980" y="19050"/>
                </a:lnTo>
                <a:lnTo>
                  <a:pt x="19050" y="21971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8" name="Image"/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88892" y="2154936"/>
            <a:ext cx="210312" cy="199644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4151121" y="2193290"/>
            <a:ext cx="86868" cy="76962"/>
          </a:xfrm>
          <a:custGeom>
            <a:avLst/>
            <a:gdLst/>
            <a:ahLst/>
            <a:cxnLst/>
            <a:rect l="l" t="t" r="r" b="b"/>
            <a:pathLst>
              <a:path w="86868" h="76962">
                <a:moveTo>
                  <a:pt x="7875" y="41402"/>
                </a:moveTo>
                <a:lnTo>
                  <a:pt x="0" y="76962"/>
                </a:lnTo>
                <a:lnTo>
                  <a:pt x="0" y="76962"/>
                </a:lnTo>
                <a:lnTo>
                  <a:pt x="78995" y="74041"/>
                </a:lnTo>
                <a:lnTo>
                  <a:pt x="86869" y="0"/>
                </a:lnTo>
                <a:lnTo>
                  <a:pt x="7875" y="414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2" name="object 152"/>
          <p:cNvSpPr/>
          <p:nvPr/>
        </p:nvSpPr>
        <p:spPr>
          <a:xfrm>
            <a:off x="4132071" y="2174240"/>
            <a:ext cx="124968" cy="115062"/>
          </a:xfrm>
          <a:custGeom>
            <a:avLst/>
            <a:gdLst/>
            <a:ahLst/>
            <a:cxnLst/>
            <a:rect l="l" t="t" r="r" b="b"/>
            <a:pathLst>
              <a:path w="124968" h="115062">
                <a:moveTo>
                  <a:pt x="26925" y="60452"/>
                </a:moveTo>
                <a:lnTo>
                  <a:pt x="19050" y="96012"/>
                </a:lnTo>
                <a:lnTo>
                  <a:pt x="19050" y="96012"/>
                </a:lnTo>
                <a:lnTo>
                  <a:pt x="98045" y="93091"/>
                </a:lnTo>
                <a:lnTo>
                  <a:pt x="105919" y="19050"/>
                </a:lnTo>
                <a:lnTo>
                  <a:pt x="26925" y="60452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29" name="Image"/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67956" y="2793492"/>
            <a:ext cx="170688" cy="204216"/>
          </a:xfrm>
          <a:prstGeom prst="rect">
            <a:avLst/>
          </a:prstGeom>
        </p:spPr>
      </p:pic>
      <p:sp>
        <p:nvSpPr>
          <p:cNvPr id="153" name="object 153"/>
          <p:cNvSpPr/>
          <p:nvPr/>
        </p:nvSpPr>
        <p:spPr>
          <a:xfrm>
            <a:off x="7329169" y="2832862"/>
            <a:ext cx="47371" cy="79883"/>
          </a:xfrm>
          <a:custGeom>
            <a:avLst/>
            <a:gdLst/>
            <a:ahLst/>
            <a:cxnLst/>
            <a:rect l="l" t="t" r="r" b="b"/>
            <a:pathLst>
              <a:path w="47371" h="79883">
                <a:moveTo>
                  <a:pt x="3937" y="0"/>
                </a:moveTo>
                <a:lnTo>
                  <a:pt x="0" y="35560"/>
                </a:lnTo>
                <a:lnTo>
                  <a:pt x="47372" y="79883"/>
                </a:lnTo>
                <a:lnTo>
                  <a:pt x="39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4" name="object 154"/>
          <p:cNvSpPr/>
          <p:nvPr/>
        </p:nvSpPr>
        <p:spPr>
          <a:xfrm>
            <a:off x="7310119" y="2813812"/>
            <a:ext cx="85471" cy="117983"/>
          </a:xfrm>
          <a:custGeom>
            <a:avLst/>
            <a:gdLst/>
            <a:ahLst/>
            <a:cxnLst/>
            <a:rect l="l" t="t" r="r" b="b"/>
            <a:pathLst>
              <a:path w="85471" h="117983">
                <a:moveTo>
                  <a:pt x="22987" y="19050"/>
                </a:moveTo>
                <a:lnTo>
                  <a:pt x="19050" y="54610"/>
                </a:lnTo>
                <a:lnTo>
                  <a:pt x="66422" y="98933"/>
                </a:lnTo>
                <a:lnTo>
                  <a:pt x="22987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0" name="Image"/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61504" y="2375916"/>
            <a:ext cx="312420" cy="414528"/>
          </a:xfrm>
          <a:prstGeom prst="rect">
            <a:avLst/>
          </a:prstGeom>
        </p:spPr>
      </p:pic>
      <p:sp>
        <p:nvSpPr>
          <p:cNvPr id="155" name="object 155"/>
          <p:cNvSpPr/>
          <p:nvPr/>
        </p:nvSpPr>
        <p:spPr>
          <a:xfrm>
            <a:off x="7522591" y="2415413"/>
            <a:ext cx="189611" cy="290068"/>
          </a:xfrm>
          <a:custGeom>
            <a:avLst/>
            <a:gdLst/>
            <a:ahLst/>
            <a:cxnLst/>
            <a:rect l="l" t="t" r="r" b="b"/>
            <a:pathLst>
              <a:path w="189611" h="290068">
                <a:moveTo>
                  <a:pt x="0" y="207264"/>
                </a:moveTo>
                <a:lnTo>
                  <a:pt x="0" y="290068"/>
                </a:lnTo>
                <a:lnTo>
                  <a:pt x="189611" y="219075"/>
                </a:lnTo>
                <a:lnTo>
                  <a:pt x="181610" y="32512"/>
                </a:lnTo>
                <a:lnTo>
                  <a:pt x="82931" y="0"/>
                </a:lnTo>
                <a:lnTo>
                  <a:pt x="102743" y="159893"/>
                </a:lnTo>
                <a:lnTo>
                  <a:pt x="0" y="20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6" name="object 156"/>
          <p:cNvSpPr/>
          <p:nvPr/>
        </p:nvSpPr>
        <p:spPr>
          <a:xfrm>
            <a:off x="7503541" y="2396363"/>
            <a:ext cx="227711" cy="328168"/>
          </a:xfrm>
          <a:custGeom>
            <a:avLst/>
            <a:gdLst/>
            <a:ahLst/>
            <a:cxnLst/>
            <a:rect l="l" t="t" r="r" b="b"/>
            <a:pathLst>
              <a:path w="227711" h="328168">
                <a:moveTo>
                  <a:pt x="19050" y="226314"/>
                </a:moveTo>
                <a:lnTo>
                  <a:pt x="19050" y="309118"/>
                </a:lnTo>
                <a:lnTo>
                  <a:pt x="208661" y="238125"/>
                </a:lnTo>
                <a:lnTo>
                  <a:pt x="200660" y="51562"/>
                </a:lnTo>
                <a:lnTo>
                  <a:pt x="101981" y="19050"/>
                </a:lnTo>
                <a:lnTo>
                  <a:pt x="121793" y="178943"/>
                </a:lnTo>
                <a:lnTo>
                  <a:pt x="19050" y="226314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1" name="Image"/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98436" y="2947416"/>
            <a:ext cx="219456" cy="233172"/>
          </a:xfrm>
          <a:prstGeom prst="rect">
            <a:avLst/>
          </a:prstGeom>
        </p:spPr>
      </p:pic>
      <p:sp>
        <p:nvSpPr>
          <p:cNvPr id="157" name="object 157"/>
          <p:cNvSpPr/>
          <p:nvPr/>
        </p:nvSpPr>
        <p:spPr>
          <a:xfrm>
            <a:off x="7360793" y="2986786"/>
            <a:ext cx="94741" cy="109601"/>
          </a:xfrm>
          <a:custGeom>
            <a:avLst/>
            <a:gdLst/>
            <a:ahLst/>
            <a:cxnLst/>
            <a:rect l="l" t="t" r="r" b="b"/>
            <a:pathLst>
              <a:path w="94741" h="109601">
                <a:moveTo>
                  <a:pt x="0" y="0"/>
                </a:moveTo>
                <a:lnTo>
                  <a:pt x="0" y="109601"/>
                </a:lnTo>
                <a:lnTo>
                  <a:pt x="94742" y="829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8" name="object 158"/>
          <p:cNvSpPr/>
          <p:nvPr/>
        </p:nvSpPr>
        <p:spPr>
          <a:xfrm>
            <a:off x="7341743" y="2967736"/>
            <a:ext cx="132841" cy="147701"/>
          </a:xfrm>
          <a:custGeom>
            <a:avLst/>
            <a:gdLst/>
            <a:ahLst/>
            <a:cxnLst/>
            <a:rect l="l" t="t" r="r" b="b"/>
            <a:pathLst>
              <a:path w="132841" h="147701">
                <a:moveTo>
                  <a:pt x="19050" y="19050"/>
                </a:moveTo>
                <a:lnTo>
                  <a:pt x="19050" y="128651"/>
                </a:lnTo>
                <a:lnTo>
                  <a:pt x="113792" y="10198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82256" y="3057144"/>
            <a:ext cx="245364" cy="257556"/>
          </a:xfrm>
          <a:prstGeom prst="rect">
            <a:avLst/>
          </a:prstGeom>
        </p:spPr>
      </p:pic>
      <p:sp>
        <p:nvSpPr>
          <p:cNvPr id="159" name="object 159"/>
          <p:cNvSpPr/>
          <p:nvPr/>
        </p:nvSpPr>
        <p:spPr>
          <a:xfrm>
            <a:off x="7443724" y="3096387"/>
            <a:ext cx="122301" cy="133223"/>
          </a:xfrm>
          <a:custGeom>
            <a:avLst/>
            <a:gdLst/>
            <a:ahLst/>
            <a:cxnLst/>
            <a:rect l="l" t="t" r="r" b="b"/>
            <a:pathLst>
              <a:path w="122301" h="133223">
                <a:moveTo>
                  <a:pt x="51307" y="0"/>
                </a:moveTo>
                <a:lnTo>
                  <a:pt x="0" y="85852"/>
                </a:lnTo>
                <a:lnTo>
                  <a:pt x="7874" y="121412"/>
                </a:lnTo>
                <a:lnTo>
                  <a:pt x="90805" y="133223"/>
                </a:lnTo>
                <a:lnTo>
                  <a:pt x="122301" y="50292"/>
                </a:lnTo>
                <a:lnTo>
                  <a:pt x="513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0" name="object 160"/>
          <p:cNvSpPr/>
          <p:nvPr/>
        </p:nvSpPr>
        <p:spPr>
          <a:xfrm>
            <a:off x="7424674" y="3077337"/>
            <a:ext cx="160401" cy="171323"/>
          </a:xfrm>
          <a:custGeom>
            <a:avLst/>
            <a:gdLst/>
            <a:ahLst/>
            <a:cxnLst/>
            <a:rect l="l" t="t" r="r" b="b"/>
            <a:pathLst>
              <a:path w="160401" h="171323">
                <a:moveTo>
                  <a:pt x="70357" y="19050"/>
                </a:moveTo>
                <a:lnTo>
                  <a:pt x="19050" y="104902"/>
                </a:lnTo>
                <a:lnTo>
                  <a:pt x="26924" y="140462"/>
                </a:lnTo>
                <a:lnTo>
                  <a:pt x="109855" y="152273"/>
                </a:lnTo>
                <a:lnTo>
                  <a:pt x="141351" y="69342"/>
                </a:lnTo>
                <a:lnTo>
                  <a:pt x="70357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3" name="Image"/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5052" y="3332988"/>
            <a:ext cx="585216" cy="362712"/>
          </a:xfrm>
          <a:prstGeom prst="rect">
            <a:avLst/>
          </a:prstGeom>
        </p:spPr>
      </p:pic>
      <p:sp>
        <p:nvSpPr>
          <p:cNvPr id="161" name="object 161"/>
          <p:cNvSpPr/>
          <p:nvPr/>
        </p:nvSpPr>
        <p:spPr>
          <a:xfrm>
            <a:off x="7716139" y="3371723"/>
            <a:ext cx="461899" cy="239903"/>
          </a:xfrm>
          <a:custGeom>
            <a:avLst/>
            <a:gdLst/>
            <a:ahLst/>
            <a:cxnLst/>
            <a:rect l="l" t="t" r="r" b="b"/>
            <a:pathLst>
              <a:path w="461899" h="239903">
                <a:moveTo>
                  <a:pt x="0" y="0"/>
                </a:moveTo>
                <a:lnTo>
                  <a:pt x="126238" y="133223"/>
                </a:lnTo>
                <a:lnTo>
                  <a:pt x="256540" y="162814"/>
                </a:lnTo>
                <a:lnTo>
                  <a:pt x="327660" y="139192"/>
                </a:lnTo>
                <a:lnTo>
                  <a:pt x="461899" y="239903"/>
                </a:lnTo>
                <a:lnTo>
                  <a:pt x="355218" y="74041"/>
                </a:lnTo>
                <a:lnTo>
                  <a:pt x="153924" y="5969"/>
                </a:lnTo>
                <a:lnTo>
                  <a:pt x="94742" y="29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2" name="object 162"/>
          <p:cNvSpPr/>
          <p:nvPr/>
        </p:nvSpPr>
        <p:spPr>
          <a:xfrm>
            <a:off x="7697089" y="3352673"/>
            <a:ext cx="499999" cy="278003"/>
          </a:xfrm>
          <a:custGeom>
            <a:avLst/>
            <a:gdLst/>
            <a:ahLst/>
            <a:cxnLst/>
            <a:rect l="l" t="t" r="r" b="b"/>
            <a:pathLst>
              <a:path w="499999" h="278003">
                <a:moveTo>
                  <a:pt x="19050" y="19050"/>
                </a:moveTo>
                <a:lnTo>
                  <a:pt x="145288" y="152273"/>
                </a:lnTo>
                <a:lnTo>
                  <a:pt x="275590" y="181864"/>
                </a:lnTo>
                <a:lnTo>
                  <a:pt x="346710" y="158242"/>
                </a:lnTo>
                <a:lnTo>
                  <a:pt x="480949" y="258953"/>
                </a:lnTo>
                <a:lnTo>
                  <a:pt x="374268" y="93091"/>
                </a:lnTo>
                <a:lnTo>
                  <a:pt x="172974" y="25019"/>
                </a:lnTo>
                <a:lnTo>
                  <a:pt x="113792" y="4864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4" name="Image"/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22364" y="3229356"/>
            <a:ext cx="400812" cy="342900"/>
          </a:xfrm>
          <a:prstGeom prst="rect">
            <a:avLst/>
          </a:prstGeom>
        </p:spPr>
      </p:pic>
      <p:sp>
        <p:nvSpPr>
          <p:cNvPr id="163" name="object 163"/>
          <p:cNvSpPr/>
          <p:nvPr/>
        </p:nvSpPr>
        <p:spPr>
          <a:xfrm>
            <a:off x="6784340" y="3268091"/>
            <a:ext cx="276352" cy="219075"/>
          </a:xfrm>
          <a:custGeom>
            <a:avLst/>
            <a:gdLst/>
            <a:ahLst/>
            <a:cxnLst/>
            <a:rect l="l" t="t" r="r" b="b"/>
            <a:pathLst>
              <a:path w="276352" h="219075">
                <a:moveTo>
                  <a:pt x="0" y="0"/>
                </a:moveTo>
                <a:lnTo>
                  <a:pt x="209296" y="219075"/>
                </a:lnTo>
                <a:lnTo>
                  <a:pt x="276352" y="189484"/>
                </a:lnTo>
                <a:lnTo>
                  <a:pt x="169799" y="829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4" name="object 164"/>
          <p:cNvSpPr/>
          <p:nvPr/>
        </p:nvSpPr>
        <p:spPr>
          <a:xfrm>
            <a:off x="6765290" y="3249041"/>
            <a:ext cx="314452" cy="257175"/>
          </a:xfrm>
          <a:custGeom>
            <a:avLst/>
            <a:gdLst/>
            <a:ahLst/>
            <a:cxnLst/>
            <a:rect l="l" t="t" r="r" b="b"/>
            <a:pathLst>
              <a:path w="314452" h="257175">
                <a:moveTo>
                  <a:pt x="19050" y="19050"/>
                </a:moveTo>
                <a:lnTo>
                  <a:pt x="228346" y="238125"/>
                </a:lnTo>
                <a:lnTo>
                  <a:pt x="295402" y="208534"/>
                </a:lnTo>
                <a:lnTo>
                  <a:pt x="188849" y="10198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5" name="Image"/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92596" y="3110484"/>
            <a:ext cx="217932" cy="230124"/>
          </a:xfrm>
          <a:prstGeom prst="rect">
            <a:avLst/>
          </a:prstGeom>
        </p:spPr>
      </p:pic>
      <p:sp>
        <p:nvSpPr>
          <p:cNvPr id="165" name="object 165"/>
          <p:cNvSpPr/>
          <p:nvPr/>
        </p:nvSpPr>
        <p:spPr>
          <a:xfrm>
            <a:off x="6354064" y="3149727"/>
            <a:ext cx="94742" cy="106553"/>
          </a:xfrm>
          <a:custGeom>
            <a:avLst/>
            <a:gdLst/>
            <a:ahLst/>
            <a:cxnLst/>
            <a:rect l="l" t="t" r="r" b="b"/>
            <a:pathLst>
              <a:path w="94742" h="106553">
                <a:moveTo>
                  <a:pt x="31623" y="0"/>
                </a:moveTo>
                <a:lnTo>
                  <a:pt x="0" y="70993"/>
                </a:lnTo>
                <a:lnTo>
                  <a:pt x="35560" y="106553"/>
                </a:lnTo>
                <a:lnTo>
                  <a:pt x="94742" y="70993"/>
                </a:lnTo>
                <a:cubicBezTo>
                  <a:pt x="90805" y="62103"/>
                  <a:pt x="89281" y="52451"/>
                  <a:pt x="82931" y="44323"/>
                </a:cubicBezTo>
                <a:cubicBezTo>
                  <a:pt x="80772" y="41656"/>
                  <a:pt x="74676" y="42926"/>
                  <a:pt x="70993" y="41402"/>
                </a:cubicBezTo>
                <a:cubicBezTo>
                  <a:pt x="60960" y="37084"/>
                  <a:pt x="57912" y="34544"/>
                  <a:pt x="3162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6" name="object 166"/>
          <p:cNvSpPr/>
          <p:nvPr/>
        </p:nvSpPr>
        <p:spPr>
          <a:xfrm>
            <a:off x="6335014" y="3130677"/>
            <a:ext cx="132842" cy="144653"/>
          </a:xfrm>
          <a:custGeom>
            <a:avLst/>
            <a:gdLst/>
            <a:ahLst/>
            <a:cxnLst/>
            <a:rect l="l" t="t" r="r" b="b"/>
            <a:pathLst>
              <a:path w="132842" h="144653">
                <a:moveTo>
                  <a:pt x="50673" y="19050"/>
                </a:moveTo>
                <a:lnTo>
                  <a:pt x="19050" y="90043"/>
                </a:lnTo>
                <a:lnTo>
                  <a:pt x="54610" y="125603"/>
                </a:lnTo>
                <a:lnTo>
                  <a:pt x="113792" y="90043"/>
                </a:lnTo>
                <a:cubicBezTo>
                  <a:pt x="109855" y="81153"/>
                  <a:pt x="108331" y="71501"/>
                  <a:pt x="101981" y="63373"/>
                </a:cubicBezTo>
                <a:cubicBezTo>
                  <a:pt x="99822" y="60706"/>
                  <a:pt x="93726" y="61976"/>
                  <a:pt x="90043" y="60452"/>
                </a:cubicBezTo>
                <a:cubicBezTo>
                  <a:pt x="80010" y="56134"/>
                  <a:pt x="76962" y="53594"/>
                  <a:pt x="50673" y="19050"/>
                </a:cubicBez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6" name="Image"/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2216" y="3179064"/>
            <a:ext cx="364236" cy="324612"/>
          </a:xfrm>
          <a:prstGeom prst="rect">
            <a:avLst/>
          </a:prstGeom>
        </p:spPr>
      </p:pic>
      <p:sp>
        <p:nvSpPr>
          <p:cNvPr id="167" name="object 167"/>
          <p:cNvSpPr/>
          <p:nvPr/>
        </p:nvSpPr>
        <p:spPr>
          <a:xfrm>
            <a:off x="7123938" y="3217799"/>
            <a:ext cx="240792" cy="201295"/>
          </a:xfrm>
          <a:custGeom>
            <a:avLst/>
            <a:gdLst/>
            <a:ahLst/>
            <a:cxnLst/>
            <a:rect l="l" t="t" r="r" b="b"/>
            <a:pathLst>
              <a:path w="240792" h="201295">
                <a:moveTo>
                  <a:pt x="0" y="82931"/>
                </a:moveTo>
                <a:cubicBezTo>
                  <a:pt x="1269" y="122301"/>
                  <a:pt x="2540" y="161798"/>
                  <a:pt x="3937" y="201295"/>
                </a:cubicBezTo>
                <a:lnTo>
                  <a:pt x="146050" y="198374"/>
                </a:lnTo>
                <a:lnTo>
                  <a:pt x="240792" y="97663"/>
                </a:lnTo>
                <a:lnTo>
                  <a:pt x="205231" y="0"/>
                </a:lnTo>
                <a:lnTo>
                  <a:pt x="0" y="82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8" name="object 168"/>
          <p:cNvSpPr/>
          <p:nvPr/>
        </p:nvSpPr>
        <p:spPr>
          <a:xfrm>
            <a:off x="7104888" y="3198749"/>
            <a:ext cx="278892" cy="239395"/>
          </a:xfrm>
          <a:custGeom>
            <a:avLst/>
            <a:gdLst/>
            <a:ahLst/>
            <a:cxnLst/>
            <a:rect l="l" t="t" r="r" b="b"/>
            <a:pathLst>
              <a:path w="278892" h="239395">
                <a:moveTo>
                  <a:pt x="19050" y="101981"/>
                </a:moveTo>
                <a:cubicBezTo>
                  <a:pt x="20319" y="141351"/>
                  <a:pt x="21590" y="180848"/>
                  <a:pt x="22987" y="220345"/>
                </a:cubicBezTo>
                <a:lnTo>
                  <a:pt x="165100" y="217424"/>
                </a:lnTo>
                <a:lnTo>
                  <a:pt x="259842" y="116713"/>
                </a:lnTo>
                <a:lnTo>
                  <a:pt x="224281" y="19050"/>
                </a:lnTo>
                <a:lnTo>
                  <a:pt x="19050" y="101981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7" name="Image"/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90588" y="3439668"/>
            <a:ext cx="451104" cy="202692"/>
          </a:xfrm>
          <a:prstGeom prst="rect">
            <a:avLst/>
          </a:prstGeom>
        </p:spPr>
      </p:pic>
      <p:sp>
        <p:nvSpPr>
          <p:cNvPr id="169" name="object 169"/>
          <p:cNvSpPr/>
          <p:nvPr/>
        </p:nvSpPr>
        <p:spPr>
          <a:xfrm>
            <a:off x="7052818" y="3478276"/>
            <a:ext cx="327659" cy="80010"/>
          </a:xfrm>
          <a:custGeom>
            <a:avLst/>
            <a:gdLst/>
            <a:ahLst/>
            <a:cxnLst/>
            <a:rect l="l" t="t" r="r" b="b"/>
            <a:pathLst>
              <a:path w="327659" h="80010">
                <a:moveTo>
                  <a:pt x="0" y="26670"/>
                </a:moveTo>
                <a:lnTo>
                  <a:pt x="165862" y="0"/>
                </a:lnTo>
                <a:lnTo>
                  <a:pt x="327660" y="80010"/>
                </a:lnTo>
                <a:lnTo>
                  <a:pt x="0" y="26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0" name="object 170"/>
          <p:cNvSpPr/>
          <p:nvPr/>
        </p:nvSpPr>
        <p:spPr>
          <a:xfrm>
            <a:off x="7033768" y="3459226"/>
            <a:ext cx="365759" cy="118110"/>
          </a:xfrm>
          <a:custGeom>
            <a:avLst/>
            <a:gdLst/>
            <a:ahLst/>
            <a:cxnLst/>
            <a:rect l="l" t="t" r="r" b="b"/>
            <a:pathLst>
              <a:path w="365759" h="118110">
                <a:moveTo>
                  <a:pt x="19050" y="45720"/>
                </a:moveTo>
                <a:lnTo>
                  <a:pt x="184912" y="19050"/>
                </a:lnTo>
                <a:lnTo>
                  <a:pt x="346710" y="99060"/>
                </a:lnTo>
                <a:lnTo>
                  <a:pt x="19050" y="4572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8" name="Image"/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97268" y="3540252"/>
            <a:ext cx="1106424" cy="691896"/>
          </a:xfrm>
          <a:prstGeom prst="rect">
            <a:avLst/>
          </a:prstGeom>
        </p:spPr>
      </p:pic>
      <p:sp>
        <p:nvSpPr>
          <p:cNvPr id="171" name="object 171"/>
          <p:cNvSpPr/>
          <p:nvPr/>
        </p:nvSpPr>
        <p:spPr>
          <a:xfrm>
            <a:off x="7159371" y="3578987"/>
            <a:ext cx="983107" cy="568515"/>
          </a:xfrm>
          <a:custGeom>
            <a:avLst/>
            <a:gdLst/>
            <a:ahLst/>
            <a:cxnLst/>
            <a:rect l="l" t="t" r="r" b="b"/>
            <a:pathLst>
              <a:path w="983107" h="568515">
                <a:moveTo>
                  <a:pt x="0" y="233934"/>
                </a:moveTo>
                <a:lnTo>
                  <a:pt x="0" y="521144"/>
                </a:lnTo>
                <a:lnTo>
                  <a:pt x="379095" y="432320"/>
                </a:lnTo>
                <a:lnTo>
                  <a:pt x="521208" y="491528"/>
                </a:lnTo>
                <a:lnTo>
                  <a:pt x="540893" y="568515"/>
                </a:lnTo>
                <a:lnTo>
                  <a:pt x="762000" y="562597"/>
                </a:lnTo>
                <a:lnTo>
                  <a:pt x="983107" y="373100"/>
                </a:lnTo>
                <a:lnTo>
                  <a:pt x="983107" y="284226"/>
                </a:lnTo>
                <a:lnTo>
                  <a:pt x="833120" y="162814"/>
                </a:lnTo>
                <a:lnTo>
                  <a:pt x="781811" y="0"/>
                </a:lnTo>
                <a:lnTo>
                  <a:pt x="718566" y="127381"/>
                </a:lnTo>
                <a:lnTo>
                  <a:pt x="592201" y="85852"/>
                </a:lnTo>
                <a:lnTo>
                  <a:pt x="608076" y="23749"/>
                </a:lnTo>
                <a:lnTo>
                  <a:pt x="525145" y="2921"/>
                </a:lnTo>
                <a:lnTo>
                  <a:pt x="454025" y="91821"/>
                </a:lnTo>
                <a:lnTo>
                  <a:pt x="371221" y="56261"/>
                </a:lnTo>
                <a:lnTo>
                  <a:pt x="217170" y="189484"/>
                </a:lnTo>
                <a:lnTo>
                  <a:pt x="0" y="233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2" name="object 172"/>
          <p:cNvSpPr/>
          <p:nvPr/>
        </p:nvSpPr>
        <p:spPr>
          <a:xfrm>
            <a:off x="7140321" y="3559937"/>
            <a:ext cx="1021207" cy="606615"/>
          </a:xfrm>
          <a:custGeom>
            <a:avLst/>
            <a:gdLst/>
            <a:ahLst/>
            <a:cxnLst/>
            <a:rect l="l" t="t" r="r" b="b"/>
            <a:pathLst>
              <a:path w="1021207" h="606615">
                <a:moveTo>
                  <a:pt x="19050" y="252984"/>
                </a:moveTo>
                <a:lnTo>
                  <a:pt x="19050" y="540194"/>
                </a:lnTo>
                <a:lnTo>
                  <a:pt x="398145" y="451370"/>
                </a:lnTo>
                <a:lnTo>
                  <a:pt x="540258" y="510578"/>
                </a:lnTo>
                <a:lnTo>
                  <a:pt x="559943" y="587565"/>
                </a:lnTo>
                <a:lnTo>
                  <a:pt x="781050" y="581647"/>
                </a:lnTo>
                <a:lnTo>
                  <a:pt x="1002157" y="392150"/>
                </a:lnTo>
                <a:lnTo>
                  <a:pt x="1002157" y="303276"/>
                </a:lnTo>
                <a:lnTo>
                  <a:pt x="852170" y="181864"/>
                </a:lnTo>
                <a:lnTo>
                  <a:pt x="800861" y="19050"/>
                </a:lnTo>
                <a:lnTo>
                  <a:pt x="737616" y="146431"/>
                </a:lnTo>
                <a:lnTo>
                  <a:pt x="611251" y="104902"/>
                </a:lnTo>
                <a:lnTo>
                  <a:pt x="627126" y="42799"/>
                </a:lnTo>
                <a:lnTo>
                  <a:pt x="544195" y="21971"/>
                </a:lnTo>
                <a:lnTo>
                  <a:pt x="473075" y="110871"/>
                </a:lnTo>
                <a:lnTo>
                  <a:pt x="390271" y="75311"/>
                </a:lnTo>
                <a:lnTo>
                  <a:pt x="236220" y="208534"/>
                </a:lnTo>
                <a:lnTo>
                  <a:pt x="19050" y="252984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39" name="Image"/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5012" y="3270504"/>
            <a:ext cx="269748" cy="277368"/>
          </a:xfrm>
          <a:prstGeom prst="rect">
            <a:avLst/>
          </a:prstGeom>
        </p:spPr>
      </p:pic>
      <p:sp>
        <p:nvSpPr>
          <p:cNvPr id="173" name="object 173"/>
          <p:cNvSpPr/>
          <p:nvPr/>
        </p:nvSpPr>
        <p:spPr>
          <a:xfrm>
            <a:off x="7396353" y="3309620"/>
            <a:ext cx="146050" cy="153924"/>
          </a:xfrm>
          <a:custGeom>
            <a:avLst/>
            <a:gdLst/>
            <a:ahLst/>
            <a:cxnLst/>
            <a:rect l="l" t="t" r="r" b="b"/>
            <a:pathLst>
              <a:path w="146050" h="153924">
                <a:moveTo>
                  <a:pt x="3937" y="5842"/>
                </a:moveTo>
                <a:cubicBezTo>
                  <a:pt x="2540" y="48260"/>
                  <a:pt x="1270" y="90805"/>
                  <a:pt x="0" y="133223"/>
                </a:cubicBezTo>
                <a:lnTo>
                  <a:pt x="43434" y="153924"/>
                </a:lnTo>
                <a:lnTo>
                  <a:pt x="134239" y="153924"/>
                </a:lnTo>
                <a:lnTo>
                  <a:pt x="43434" y="76962"/>
                </a:lnTo>
                <a:lnTo>
                  <a:pt x="134239" y="70993"/>
                </a:lnTo>
                <a:lnTo>
                  <a:pt x="47371" y="29591"/>
                </a:lnTo>
                <a:lnTo>
                  <a:pt x="146050" y="0"/>
                </a:lnTo>
                <a:lnTo>
                  <a:pt x="3937" y="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4" name="object 174"/>
          <p:cNvSpPr/>
          <p:nvPr/>
        </p:nvSpPr>
        <p:spPr>
          <a:xfrm>
            <a:off x="7377303" y="3290570"/>
            <a:ext cx="184150" cy="192024"/>
          </a:xfrm>
          <a:custGeom>
            <a:avLst/>
            <a:gdLst/>
            <a:ahLst/>
            <a:cxnLst/>
            <a:rect l="l" t="t" r="r" b="b"/>
            <a:pathLst>
              <a:path w="184150" h="192024">
                <a:moveTo>
                  <a:pt x="22987" y="24892"/>
                </a:moveTo>
                <a:cubicBezTo>
                  <a:pt x="21590" y="67310"/>
                  <a:pt x="20320" y="109855"/>
                  <a:pt x="19050" y="152273"/>
                </a:cubicBezTo>
                <a:lnTo>
                  <a:pt x="62484" y="172974"/>
                </a:lnTo>
                <a:lnTo>
                  <a:pt x="153289" y="172974"/>
                </a:lnTo>
                <a:lnTo>
                  <a:pt x="62484" y="96012"/>
                </a:lnTo>
                <a:lnTo>
                  <a:pt x="153289" y="90043"/>
                </a:lnTo>
                <a:lnTo>
                  <a:pt x="66421" y="48641"/>
                </a:lnTo>
                <a:lnTo>
                  <a:pt x="165100" y="19050"/>
                </a:lnTo>
                <a:lnTo>
                  <a:pt x="22987" y="24892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0" name="Image"/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65719" y="4149852"/>
            <a:ext cx="249936" cy="213360"/>
          </a:xfrm>
          <a:prstGeom prst="rect">
            <a:avLst/>
          </a:prstGeom>
        </p:spPr>
      </p:pic>
      <p:sp>
        <p:nvSpPr>
          <p:cNvPr id="175" name="object 175"/>
          <p:cNvSpPr/>
          <p:nvPr/>
        </p:nvSpPr>
        <p:spPr>
          <a:xfrm>
            <a:off x="7727950" y="4188955"/>
            <a:ext cx="126365" cy="88823"/>
          </a:xfrm>
          <a:custGeom>
            <a:avLst/>
            <a:gdLst/>
            <a:ahLst/>
            <a:cxnLst/>
            <a:rect l="l" t="t" r="r" b="b"/>
            <a:pathLst>
              <a:path w="126365" h="88823">
                <a:moveTo>
                  <a:pt x="0" y="11849"/>
                </a:moveTo>
                <a:lnTo>
                  <a:pt x="31623" y="88824"/>
                </a:lnTo>
                <a:lnTo>
                  <a:pt x="126365" y="0"/>
                </a:lnTo>
                <a:lnTo>
                  <a:pt x="0" y="11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6" name="object 176"/>
          <p:cNvSpPr/>
          <p:nvPr/>
        </p:nvSpPr>
        <p:spPr>
          <a:xfrm>
            <a:off x="7708900" y="4169905"/>
            <a:ext cx="164465" cy="126923"/>
          </a:xfrm>
          <a:custGeom>
            <a:avLst/>
            <a:gdLst/>
            <a:ahLst/>
            <a:cxnLst/>
            <a:rect l="l" t="t" r="r" b="b"/>
            <a:pathLst>
              <a:path w="164465" h="126923">
                <a:moveTo>
                  <a:pt x="19050" y="30899"/>
                </a:moveTo>
                <a:lnTo>
                  <a:pt x="50673" y="107874"/>
                </a:lnTo>
                <a:lnTo>
                  <a:pt x="145415" y="19050"/>
                </a:lnTo>
                <a:lnTo>
                  <a:pt x="19050" y="30899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1" name="Image"/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72628" y="4146804"/>
            <a:ext cx="419100" cy="266700"/>
          </a:xfrm>
          <a:prstGeom prst="rect">
            <a:avLst/>
          </a:prstGeom>
        </p:spPr>
      </p:pic>
      <p:sp>
        <p:nvSpPr>
          <p:cNvPr id="177" name="object 177"/>
          <p:cNvSpPr/>
          <p:nvPr/>
        </p:nvSpPr>
        <p:spPr>
          <a:xfrm>
            <a:off x="8134604" y="4185996"/>
            <a:ext cx="296037" cy="142125"/>
          </a:xfrm>
          <a:custGeom>
            <a:avLst/>
            <a:gdLst/>
            <a:ahLst/>
            <a:cxnLst/>
            <a:rect l="l" t="t" r="r" b="b"/>
            <a:pathLst>
              <a:path w="296037" h="142125">
                <a:moveTo>
                  <a:pt x="0" y="79946"/>
                </a:moveTo>
                <a:lnTo>
                  <a:pt x="118364" y="142126"/>
                </a:lnTo>
                <a:lnTo>
                  <a:pt x="296037" y="59220"/>
                </a:lnTo>
                <a:lnTo>
                  <a:pt x="244728" y="0"/>
                </a:lnTo>
                <a:lnTo>
                  <a:pt x="0" y="79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8" name="object 178"/>
          <p:cNvSpPr/>
          <p:nvPr/>
        </p:nvSpPr>
        <p:spPr>
          <a:xfrm>
            <a:off x="8115554" y="4166946"/>
            <a:ext cx="334137" cy="180225"/>
          </a:xfrm>
          <a:custGeom>
            <a:avLst/>
            <a:gdLst/>
            <a:ahLst/>
            <a:cxnLst/>
            <a:rect l="l" t="t" r="r" b="b"/>
            <a:pathLst>
              <a:path w="334137" h="180225">
                <a:moveTo>
                  <a:pt x="19050" y="98996"/>
                </a:moveTo>
                <a:lnTo>
                  <a:pt x="137414" y="161176"/>
                </a:lnTo>
                <a:lnTo>
                  <a:pt x="315087" y="78270"/>
                </a:lnTo>
                <a:lnTo>
                  <a:pt x="263778" y="19050"/>
                </a:lnTo>
                <a:lnTo>
                  <a:pt x="19050" y="98996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2" name="Image"/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92668" y="4032504"/>
            <a:ext cx="252984" cy="265176"/>
          </a:xfrm>
          <a:prstGeom prst="rect">
            <a:avLst/>
          </a:prstGeom>
        </p:spPr>
      </p:pic>
      <p:sp>
        <p:nvSpPr>
          <p:cNvPr id="179" name="object 179"/>
          <p:cNvSpPr/>
          <p:nvPr/>
        </p:nvSpPr>
        <p:spPr>
          <a:xfrm>
            <a:off x="8454390" y="4070515"/>
            <a:ext cx="130302" cy="142126"/>
          </a:xfrm>
          <a:custGeom>
            <a:avLst/>
            <a:gdLst/>
            <a:ahLst/>
            <a:cxnLst/>
            <a:rect l="l" t="t" r="r" b="b"/>
            <a:pathLst>
              <a:path w="130302" h="142126">
                <a:moveTo>
                  <a:pt x="59182" y="0"/>
                </a:moveTo>
                <a:lnTo>
                  <a:pt x="0" y="85877"/>
                </a:lnTo>
                <a:lnTo>
                  <a:pt x="19685" y="142126"/>
                </a:lnTo>
                <a:lnTo>
                  <a:pt x="130302" y="74028"/>
                </a:lnTo>
                <a:lnTo>
                  <a:pt x="591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0" name="object 180"/>
          <p:cNvSpPr/>
          <p:nvPr/>
        </p:nvSpPr>
        <p:spPr>
          <a:xfrm>
            <a:off x="8435340" y="4051465"/>
            <a:ext cx="168402" cy="180226"/>
          </a:xfrm>
          <a:custGeom>
            <a:avLst/>
            <a:gdLst/>
            <a:ahLst/>
            <a:cxnLst/>
            <a:rect l="l" t="t" r="r" b="b"/>
            <a:pathLst>
              <a:path w="168402" h="180226">
                <a:moveTo>
                  <a:pt x="78232" y="19050"/>
                </a:moveTo>
                <a:lnTo>
                  <a:pt x="19050" y="104927"/>
                </a:lnTo>
                <a:lnTo>
                  <a:pt x="38735" y="161176"/>
                </a:lnTo>
                <a:lnTo>
                  <a:pt x="149352" y="93078"/>
                </a:lnTo>
                <a:lnTo>
                  <a:pt x="78232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3" name="Image"/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67328" y="1845564"/>
            <a:ext cx="987552" cy="874776"/>
          </a:xfrm>
          <a:prstGeom prst="rect">
            <a:avLst/>
          </a:prstGeom>
        </p:spPr>
      </p:pic>
      <p:sp>
        <p:nvSpPr>
          <p:cNvPr id="181" name="object 181"/>
          <p:cNvSpPr/>
          <p:nvPr/>
        </p:nvSpPr>
        <p:spPr>
          <a:xfrm>
            <a:off x="3946017" y="2024304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2" name="object 182"/>
          <p:cNvSpPr/>
          <p:nvPr/>
        </p:nvSpPr>
        <p:spPr>
          <a:xfrm>
            <a:off x="3933317" y="2011604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4" name="Image"/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99860" y="2932176"/>
            <a:ext cx="987552" cy="874776"/>
          </a:xfrm>
          <a:prstGeom prst="rect">
            <a:avLst/>
          </a:prstGeom>
        </p:spPr>
      </p:pic>
      <p:sp>
        <p:nvSpPr>
          <p:cNvPr id="183" name="object 183"/>
          <p:cNvSpPr/>
          <p:nvPr/>
        </p:nvSpPr>
        <p:spPr>
          <a:xfrm>
            <a:off x="6678294" y="3110788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8" y="337770"/>
                </a:lnTo>
                <a:lnTo>
                  <a:pt x="450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4" name="object 184"/>
          <p:cNvSpPr/>
          <p:nvPr/>
        </p:nvSpPr>
        <p:spPr>
          <a:xfrm>
            <a:off x="6665594" y="3098088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8" y="350470"/>
                </a:lnTo>
                <a:lnTo>
                  <a:pt x="463068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5" name="Image"/>
          <p:cNvPicPr>
            <a:picLocks noChangeAspect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4428" y="2211324"/>
            <a:ext cx="989076" cy="874776"/>
          </a:xfrm>
          <a:prstGeom prst="rect">
            <a:avLst/>
          </a:prstGeom>
        </p:spPr>
      </p:pic>
      <p:sp>
        <p:nvSpPr>
          <p:cNvPr id="185" name="object 185"/>
          <p:cNvSpPr/>
          <p:nvPr/>
        </p:nvSpPr>
        <p:spPr>
          <a:xfrm>
            <a:off x="7413879" y="2390317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6" name="object 186"/>
          <p:cNvSpPr/>
          <p:nvPr/>
        </p:nvSpPr>
        <p:spPr>
          <a:xfrm>
            <a:off x="7401179" y="2377617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6" name="Image"/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45792" y="2148840"/>
            <a:ext cx="987552" cy="876300"/>
          </a:xfrm>
          <a:prstGeom prst="rect">
            <a:avLst/>
          </a:prstGeom>
        </p:spPr>
      </p:pic>
      <p:sp>
        <p:nvSpPr>
          <p:cNvPr id="187" name="object 187"/>
          <p:cNvSpPr/>
          <p:nvPr/>
        </p:nvSpPr>
        <p:spPr>
          <a:xfrm>
            <a:off x="2324735" y="2328341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8" name="object 188"/>
          <p:cNvSpPr/>
          <p:nvPr/>
        </p:nvSpPr>
        <p:spPr>
          <a:xfrm>
            <a:off x="2312035" y="2315641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7" name="Image"/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86812" y="3471672"/>
            <a:ext cx="987552" cy="876300"/>
          </a:xfrm>
          <a:prstGeom prst="rect">
            <a:avLst/>
          </a:prstGeom>
        </p:spPr>
      </p:pic>
      <p:sp>
        <p:nvSpPr>
          <p:cNvPr id="189" name="object 189"/>
          <p:cNvSpPr/>
          <p:nvPr/>
        </p:nvSpPr>
        <p:spPr>
          <a:xfrm>
            <a:off x="2865247" y="3651288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0" name="object 190"/>
          <p:cNvSpPr/>
          <p:nvPr/>
        </p:nvSpPr>
        <p:spPr>
          <a:xfrm>
            <a:off x="2852547" y="3638588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8" name="Image"/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0348" y="1981200"/>
            <a:ext cx="987552" cy="874776"/>
          </a:xfrm>
          <a:prstGeom prst="rect">
            <a:avLst/>
          </a:prstGeom>
        </p:spPr>
      </p:pic>
      <p:sp>
        <p:nvSpPr>
          <p:cNvPr id="191" name="object 191"/>
          <p:cNvSpPr/>
          <p:nvPr/>
        </p:nvSpPr>
        <p:spPr>
          <a:xfrm>
            <a:off x="1439037" y="2159431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2" name="object 192"/>
          <p:cNvSpPr/>
          <p:nvPr/>
        </p:nvSpPr>
        <p:spPr>
          <a:xfrm>
            <a:off x="1426337" y="2146731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49" name="Image"/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4796" y="2244852"/>
            <a:ext cx="987552" cy="874776"/>
          </a:xfrm>
          <a:prstGeom prst="rect">
            <a:avLst/>
          </a:prstGeom>
        </p:spPr>
      </p:pic>
      <p:sp>
        <p:nvSpPr>
          <p:cNvPr id="193" name="object 193"/>
          <p:cNvSpPr/>
          <p:nvPr/>
        </p:nvSpPr>
        <p:spPr>
          <a:xfrm>
            <a:off x="1213840" y="2424099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8" y="337770"/>
                </a:lnTo>
                <a:lnTo>
                  <a:pt x="450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4" name="object 194"/>
          <p:cNvSpPr/>
          <p:nvPr/>
        </p:nvSpPr>
        <p:spPr>
          <a:xfrm>
            <a:off x="1201140" y="2411399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8" y="350470"/>
                </a:lnTo>
                <a:lnTo>
                  <a:pt x="463068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4460" y="2054352"/>
            <a:ext cx="989076" cy="874776"/>
          </a:xfrm>
          <a:prstGeom prst="rect">
            <a:avLst/>
          </a:prstGeom>
        </p:spPr>
      </p:pic>
      <p:sp>
        <p:nvSpPr>
          <p:cNvPr id="195" name="object 195"/>
          <p:cNvSpPr/>
          <p:nvPr/>
        </p:nvSpPr>
        <p:spPr>
          <a:xfrm>
            <a:off x="1561465" y="2219884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1" name="Image"/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36436" y="3048000"/>
            <a:ext cx="708660" cy="659892"/>
          </a:xfrm>
          <a:prstGeom prst="rect">
            <a:avLst/>
          </a:prstGeom>
        </p:spPr>
      </p:pic>
      <p:sp>
        <p:nvSpPr>
          <p:cNvPr id="196" name="object 196"/>
          <p:cNvSpPr/>
          <p:nvPr/>
        </p:nvSpPr>
        <p:spPr>
          <a:xfrm>
            <a:off x="6715125" y="3226521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7" name="object 197"/>
          <p:cNvSpPr/>
          <p:nvPr/>
        </p:nvSpPr>
        <p:spPr>
          <a:xfrm>
            <a:off x="6702425" y="3213821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2" name="Image"/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49796" y="3048000"/>
            <a:ext cx="710183" cy="659892"/>
          </a:xfrm>
          <a:prstGeom prst="rect">
            <a:avLst/>
          </a:prstGeom>
        </p:spPr>
      </p:pic>
      <p:sp>
        <p:nvSpPr>
          <p:cNvPr id="198" name="object 198"/>
          <p:cNvSpPr/>
          <p:nvPr/>
        </p:nvSpPr>
        <p:spPr>
          <a:xfrm>
            <a:off x="6929374" y="3226521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9" name="object 199"/>
          <p:cNvSpPr/>
          <p:nvPr/>
        </p:nvSpPr>
        <p:spPr>
          <a:xfrm>
            <a:off x="6916674" y="3213821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3" name="Image"/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64907" y="2330196"/>
            <a:ext cx="708660" cy="661416"/>
          </a:xfrm>
          <a:prstGeom prst="rect">
            <a:avLst/>
          </a:prstGeom>
        </p:spPr>
      </p:pic>
      <p:sp>
        <p:nvSpPr>
          <p:cNvPr id="200" name="object 200"/>
          <p:cNvSpPr/>
          <p:nvPr/>
        </p:nvSpPr>
        <p:spPr>
          <a:xfrm>
            <a:off x="7443089" y="2509352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1" name="object 201"/>
          <p:cNvSpPr/>
          <p:nvPr/>
        </p:nvSpPr>
        <p:spPr>
          <a:xfrm>
            <a:off x="7430389" y="2496652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4" name="Image"/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78268" y="2330196"/>
            <a:ext cx="708659" cy="661416"/>
          </a:xfrm>
          <a:prstGeom prst="rect">
            <a:avLst/>
          </a:prstGeom>
        </p:spPr>
      </p:pic>
      <p:sp>
        <p:nvSpPr>
          <p:cNvPr id="202" name="object 202"/>
          <p:cNvSpPr/>
          <p:nvPr/>
        </p:nvSpPr>
        <p:spPr>
          <a:xfrm>
            <a:off x="7657338" y="2509352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3" name="object 203"/>
          <p:cNvSpPr/>
          <p:nvPr/>
        </p:nvSpPr>
        <p:spPr>
          <a:xfrm>
            <a:off x="7644638" y="2496652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5" name="Image"/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17292" y="3582924"/>
            <a:ext cx="708660" cy="659892"/>
          </a:xfrm>
          <a:prstGeom prst="rect">
            <a:avLst/>
          </a:prstGeom>
        </p:spPr>
      </p:pic>
      <p:sp>
        <p:nvSpPr>
          <p:cNvPr id="204" name="object 204"/>
          <p:cNvSpPr/>
          <p:nvPr/>
        </p:nvSpPr>
        <p:spPr>
          <a:xfrm>
            <a:off x="2896616" y="3761788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5" name="object 205"/>
          <p:cNvSpPr/>
          <p:nvPr/>
        </p:nvSpPr>
        <p:spPr>
          <a:xfrm>
            <a:off x="2883916" y="3749088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6" name="Image"/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32176" y="3582924"/>
            <a:ext cx="708660" cy="659892"/>
          </a:xfrm>
          <a:prstGeom prst="rect">
            <a:avLst/>
          </a:prstGeom>
        </p:spPr>
      </p:pic>
      <p:sp>
        <p:nvSpPr>
          <p:cNvPr id="206" name="object 206"/>
          <p:cNvSpPr/>
          <p:nvPr/>
        </p:nvSpPr>
        <p:spPr>
          <a:xfrm>
            <a:off x="3110992" y="3761788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7" name="object 207"/>
          <p:cNvSpPr/>
          <p:nvPr/>
        </p:nvSpPr>
        <p:spPr>
          <a:xfrm>
            <a:off x="3098292" y="3749088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7" name="Image"/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544" y="2069592"/>
            <a:ext cx="708660" cy="659892"/>
          </a:xfrm>
          <a:prstGeom prst="rect">
            <a:avLst/>
          </a:prstGeom>
        </p:spPr>
      </p:pic>
      <p:sp>
        <p:nvSpPr>
          <p:cNvPr id="208" name="object 208"/>
          <p:cNvSpPr/>
          <p:nvPr/>
        </p:nvSpPr>
        <p:spPr>
          <a:xfrm>
            <a:off x="1482725" y="2248367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9" name="object 209"/>
          <p:cNvSpPr/>
          <p:nvPr/>
        </p:nvSpPr>
        <p:spPr>
          <a:xfrm>
            <a:off x="1470025" y="2235667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8" name="Image"/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17904" y="2069592"/>
            <a:ext cx="708660" cy="659892"/>
          </a:xfrm>
          <a:prstGeom prst="rect">
            <a:avLst/>
          </a:prstGeom>
        </p:spPr>
      </p:pic>
      <p:sp>
        <p:nvSpPr>
          <p:cNvPr id="210" name="object 210"/>
          <p:cNvSpPr/>
          <p:nvPr/>
        </p:nvSpPr>
        <p:spPr>
          <a:xfrm>
            <a:off x="1697101" y="2248367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1" name="object 211"/>
          <p:cNvSpPr/>
          <p:nvPr/>
        </p:nvSpPr>
        <p:spPr>
          <a:xfrm>
            <a:off x="1684401" y="2235667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59" name="Image"/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4024" y="2372868"/>
            <a:ext cx="708659" cy="661416"/>
          </a:xfrm>
          <a:prstGeom prst="rect">
            <a:avLst/>
          </a:prstGeom>
        </p:spPr>
      </p:pic>
      <p:sp>
        <p:nvSpPr>
          <p:cNvPr id="212" name="object 212"/>
          <p:cNvSpPr/>
          <p:nvPr/>
        </p:nvSpPr>
        <p:spPr>
          <a:xfrm>
            <a:off x="1133411" y="2551897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3" name="object 213"/>
          <p:cNvSpPr/>
          <p:nvPr/>
        </p:nvSpPr>
        <p:spPr>
          <a:xfrm>
            <a:off x="1120711" y="2539197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8908" y="2372868"/>
            <a:ext cx="708660" cy="661416"/>
          </a:xfrm>
          <a:prstGeom prst="rect">
            <a:avLst/>
          </a:prstGeom>
        </p:spPr>
      </p:pic>
      <p:sp>
        <p:nvSpPr>
          <p:cNvPr id="214" name="object 214"/>
          <p:cNvSpPr/>
          <p:nvPr/>
        </p:nvSpPr>
        <p:spPr>
          <a:xfrm>
            <a:off x="1347724" y="2551897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5" name="object 215"/>
          <p:cNvSpPr/>
          <p:nvPr/>
        </p:nvSpPr>
        <p:spPr>
          <a:xfrm>
            <a:off x="1335024" y="2539197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61" name="Image"/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83792" y="2372868"/>
            <a:ext cx="708659" cy="661416"/>
          </a:xfrm>
          <a:prstGeom prst="rect">
            <a:avLst/>
          </a:prstGeom>
        </p:spPr>
      </p:pic>
      <p:sp>
        <p:nvSpPr>
          <p:cNvPr id="216" name="object 216"/>
          <p:cNvSpPr/>
          <p:nvPr/>
        </p:nvSpPr>
        <p:spPr>
          <a:xfrm>
            <a:off x="1561973" y="2551897"/>
            <a:ext cx="171449" cy="123230"/>
          </a:xfrm>
          <a:custGeom>
            <a:avLst/>
            <a:gdLst/>
            <a:ahLst/>
            <a:cxnLst/>
            <a:rect l="l" t="t" r="r" b="b"/>
            <a:pathLst>
              <a:path w="171449" h="123230">
                <a:moveTo>
                  <a:pt x="0" y="0"/>
                </a:moveTo>
                <a:lnTo>
                  <a:pt x="0" y="123231"/>
                </a:lnTo>
                <a:lnTo>
                  <a:pt x="171449" y="123231"/>
                </a:lnTo>
                <a:lnTo>
                  <a:pt x="17144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7" name="object 217"/>
          <p:cNvSpPr/>
          <p:nvPr/>
        </p:nvSpPr>
        <p:spPr>
          <a:xfrm>
            <a:off x="1549273" y="2539197"/>
            <a:ext cx="196849" cy="148630"/>
          </a:xfrm>
          <a:custGeom>
            <a:avLst/>
            <a:gdLst/>
            <a:ahLst/>
            <a:cxnLst/>
            <a:rect l="l" t="t" r="r" b="b"/>
            <a:pathLst>
              <a:path w="196849" h="148630">
                <a:moveTo>
                  <a:pt x="12700" y="12700"/>
                </a:moveTo>
                <a:lnTo>
                  <a:pt x="12700" y="135931"/>
                </a:lnTo>
                <a:lnTo>
                  <a:pt x="184149" y="135931"/>
                </a:lnTo>
                <a:lnTo>
                  <a:pt x="184149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62" name="Image"/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80459" y="1950720"/>
            <a:ext cx="708659" cy="661416"/>
          </a:xfrm>
          <a:prstGeom prst="rect">
            <a:avLst/>
          </a:prstGeom>
        </p:spPr>
      </p:pic>
      <p:sp>
        <p:nvSpPr>
          <p:cNvPr id="218" name="object 218"/>
          <p:cNvSpPr/>
          <p:nvPr/>
        </p:nvSpPr>
        <p:spPr>
          <a:xfrm>
            <a:off x="3859276" y="2130257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9" name="object 219"/>
          <p:cNvSpPr/>
          <p:nvPr/>
        </p:nvSpPr>
        <p:spPr>
          <a:xfrm>
            <a:off x="3846576" y="2117557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63" name="Image"/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95344" y="1950720"/>
            <a:ext cx="708660" cy="661416"/>
          </a:xfrm>
          <a:prstGeom prst="rect">
            <a:avLst/>
          </a:prstGeom>
        </p:spPr>
      </p:pic>
      <p:sp>
        <p:nvSpPr>
          <p:cNvPr id="220" name="object 220"/>
          <p:cNvSpPr/>
          <p:nvPr/>
        </p:nvSpPr>
        <p:spPr>
          <a:xfrm>
            <a:off x="4073652" y="2130257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1" name="object 221"/>
          <p:cNvSpPr/>
          <p:nvPr/>
        </p:nvSpPr>
        <p:spPr>
          <a:xfrm>
            <a:off x="4060952" y="2117557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64" name="Image"/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08703" y="1950720"/>
            <a:ext cx="708659" cy="661416"/>
          </a:xfrm>
          <a:prstGeom prst="rect">
            <a:avLst/>
          </a:prstGeom>
        </p:spPr>
      </p:pic>
      <p:sp>
        <p:nvSpPr>
          <p:cNvPr id="222" name="object 222"/>
          <p:cNvSpPr/>
          <p:nvPr/>
        </p:nvSpPr>
        <p:spPr>
          <a:xfrm>
            <a:off x="4287901" y="2130257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3" name="object 223"/>
          <p:cNvSpPr/>
          <p:nvPr/>
        </p:nvSpPr>
        <p:spPr>
          <a:xfrm>
            <a:off x="4275201" y="2117557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65" name="Image"/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10028" y="2263140"/>
            <a:ext cx="708660" cy="661416"/>
          </a:xfrm>
          <a:prstGeom prst="rect">
            <a:avLst/>
          </a:prstGeom>
        </p:spPr>
      </p:pic>
      <p:sp>
        <p:nvSpPr>
          <p:cNvPr id="224" name="object 224"/>
          <p:cNvSpPr/>
          <p:nvPr/>
        </p:nvSpPr>
        <p:spPr>
          <a:xfrm>
            <a:off x="2689098" y="2442296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5" name="object 225"/>
          <p:cNvSpPr/>
          <p:nvPr/>
        </p:nvSpPr>
        <p:spPr>
          <a:xfrm>
            <a:off x="2676398" y="2429596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66" name="Image"/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81784" y="2263140"/>
            <a:ext cx="708660" cy="661416"/>
          </a:xfrm>
          <a:prstGeom prst="rect">
            <a:avLst/>
          </a:prstGeom>
        </p:spPr>
      </p:pic>
      <p:sp>
        <p:nvSpPr>
          <p:cNvPr id="226" name="object 226"/>
          <p:cNvSpPr/>
          <p:nvPr/>
        </p:nvSpPr>
        <p:spPr>
          <a:xfrm>
            <a:off x="2260092" y="2442296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7" name="object 227"/>
          <p:cNvSpPr/>
          <p:nvPr/>
        </p:nvSpPr>
        <p:spPr>
          <a:xfrm>
            <a:off x="2247392" y="2429596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8" name="object 228"/>
          <p:cNvSpPr/>
          <p:nvPr/>
        </p:nvSpPr>
        <p:spPr>
          <a:xfrm>
            <a:off x="2476627" y="2442296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9" name="object 229"/>
          <p:cNvSpPr/>
          <p:nvPr/>
        </p:nvSpPr>
        <p:spPr>
          <a:xfrm>
            <a:off x="2463927" y="2429596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67" name="Image"/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12820" y="586740"/>
            <a:ext cx="2819400" cy="608075"/>
          </a:xfrm>
          <a:prstGeom prst="rect">
            <a:avLst/>
          </a:prstGeom>
        </p:spPr>
      </p:pic>
      <p:pic>
        <p:nvPicPr>
          <p:cNvPr id="168" name="Image"/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12236" y="690372"/>
            <a:ext cx="2104644" cy="73914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624961" y="877951"/>
            <a:ext cx="1571473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7f7f7f"/>
                </a:solidFill>
                <a:latin typeface="Calibri"/>
                <a:cs typeface="Calibri"/>
              </a:rPr>
              <a:t>Availability Zone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9" name="Image"/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10484" y="762000"/>
            <a:ext cx="710184" cy="661415"/>
          </a:xfrm>
          <a:prstGeom prst="rect">
            <a:avLst/>
          </a:prstGeom>
        </p:spPr>
      </p:pic>
      <p:sp>
        <p:nvSpPr>
          <p:cNvPr id="230" name="object 230"/>
          <p:cNvSpPr/>
          <p:nvPr/>
        </p:nvSpPr>
        <p:spPr>
          <a:xfrm>
            <a:off x="3290062" y="941538"/>
            <a:ext cx="171450" cy="123229"/>
          </a:xfrm>
          <a:custGeom>
            <a:avLst/>
            <a:gdLst/>
            <a:ahLst/>
            <a:cxnLst/>
            <a:rect l="l" t="t" r="r" b="b"/>
            <a:pathLst>
              <a:path w="171450" h="123229">
                <a:moveTo>
                  <a:pt x="0" y="0"/>
                </a:moveTo>
                <a:lnTo>
                  <a:pt x="0" y="123230"/>
                </a:lnTo>
                <a:lnTo>
                  <a:pt x="171450" y="123230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1" name="object 231"/>
          <p:cNvSpPr/>
          <p:nvPr/>
        </p:nvSpPr>
        <p:spPr>
          <a:xfrm>
            <a:off x="3277362" y="928838"/>
            <a:ext cx="196850" cy="148629"/>
          </a:xfrm>
          <a:custGeom>
            <a:avLst/>
            <a:gdLst/>
            <a:ahLst/>
            <a:cxnLst/>
            <a:rect l="l" t="t" r="r" b="b"/>
            <a:pathLst>
              <a:path w="196850" h="148629">
                <a:moveTo>
                  <a:pt x="12700" y="12700"/>
                </a:moveTo>
                <a:lnTo>
                  <a:pt x="12700" y="135930"/>
                </a:lnTo>
                <a:lnTo>
                  <a:pt x="184150" y="135930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70" name="Image"/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0480" y="3630168"/>
            <a:ext cx="987551" cy="876300"/>
          </a:xfrm>
          <a:prstGeom prst="rect">
            <a:avLst/>
          </a:prstGeom>
        </p:spPr>
      </p:pic>
      <p:sp>
        <p:nvSpPr>
          <p:cNvPr id="232" name="object 232"/>
          <p:cNvSpPr/>
          <p:nvPr/>
        </p:nvSpPr>
        <p:spPr>
          <a:xfrm>
            <a:off x="7828788" y="3809733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3" name="object 233"/>
          <p:cNvSpPr/>
          <p:nvPr/>
        </p:nvSpPr>
        <p:spPr>
          <a:xfrm>
            <a:off x="7816088" y="3797033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71" name="Image"/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87056" y="3733800"/>
            <a:ext cx="708659" cy="659892"/>
          </a:xfrm>
          <a:prstGeom prst="rect">
            <a:avLst/>
          </a:prstGeom>
        </p:spPr>
      </p:pic>
      <p:sp>
        <p:nvSpPr>
          <p:cNvPr id="234" name="object 234"/>
          <p:cNvSpPr/>
          <p:nvPr/>
        </p:nvSpPr>
        <p:spPr>
          <a:xfrm>
            <a:off x="7865618" y="3912156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5" name="object 235"/>
          <p:cNvSpPr/>
          <p:nvPr/>
        </p:nvSpPr>
        <p:spPr>
          <a:xfrm>
            <a:off x="7852918" y="3899456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72" name="Image"/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00416" y="3733800"/>
            <a:ext cx="710184" cy="659892"/>
          </a:xfrm>
          <a:prstGeom prst="rect">
            <a:avLst/>
          </a:prstGeom>
        </p:spPr>
      </p:pic>
      <p:sp>
        <p:nvSpPr>
          <p:cNvPr id="236" name="object 236"/>
          <p:cNvSpPr/>
          <p:nvPr/>
        </p:nvSpPr>
        <p:spPr>
          <a:xfrm>
            <a:off x="8079993" y="3912156"/>
            <a:ext cx="171450" cy="123230"/>
          </a:xfrm>
          <a:custGeom>
            <a:avLst/>
            <a:gdLst/>
            <a:ahLst/>
            <a:cxnLst/>
            <a:rect l="l" t="t" r="r" b="b"/>
            <a:pathLst>
              <a:path w="171450" h="123230">
                <a:moveTo>
                  <a:pt x="0" y="0"/>
                </a:moveTo>
                <a:lnTo>
                  <a:pt x="0" y="123231"/>
                </a:lnTo>
                <a:lnTo>
                  <a:pt x="171450" y="123231"/>
                </a:lnTo>
                <a:lnTo>
                  <a:pt x="17145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4a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7" name="object 237"/>
          <p:cNvSpPr/>
          <p:nvPr/>
        </p:nvSpPr>
        <p:spPr>
          <a:xfrm>
            <a:off x="8067293" y="3899456"/>
            <a:ext cx="196850" cy="148630"/>
          </a:xfrm>
          <a:custGeom>
            <a:avLst/>
            <a:gdLst/>
            <a:ahLst/>
            <a:cxnLst/>
            <a:rect l="l" t="t" r="r" b="b"/>
            <a:pathLst>
              <a:path w="196850" h="148630">
                <a:moveTo>
                  <a:pt x="12700" y="12700"/>
                </a:moveTo>
                <a:lnTo>
                  <a:pt x="12700" y="135931"/>
                </a:lnTo>
                <a:lnTo>
                  <a:pt x="184150" y="135931"/>
                </a:lnTo>
                <a:lnTo>
                  <a:pt x="184150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59664" y="283210"/>
            <a:ext cx="6423329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Take advantage of high availability in every Region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73" name="Image"/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67328" y="1845564"/>
            <a:ext cx="987552" cy="874776"/>
          </a:xfrm>
          <a:prstGeom prst="rect">
            <a:avLst/>
          </a:prstGeom>
        </p:spPr>
      </p:pic>
      <p:sp>
        <p:nvSpPr>
          <p:cNvPr id="238" name="object 238"/>
          <p:cNvSpPr/>
          <p:nvPr/>
        </p:nvSpPr>
        <p:spPr>
          <a:xfrm>
            <a:off x="3946017" y="2024304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9" name="object 239"/>
          <p:cNvSpPr/>
          <p:nvPr/>
        </p:nvSpPr>
        <p:spPr>
          <a:xfrm>
            <a:off x="3933317" y="2011604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74" name="Image"/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99860" y="2932176"/>
            <a:ext cx="987552" cy="874776"/>
          </a:xfrm>
          <a:prstGeom prst="rect">
            <a:avLst/>
          </a:prstGeom>
        </p:spPr>
      </p:pic>
      <p:sp>
        <p:nvSpPr>
          <p:cNvPr id="240" name="object 240"/>
          <p:cNvSpPr/>
          <p:nvPr/>
        </p:nvSpPr>
        <p:spPr>
          <a:xfrm>
            <a:off x="6678294" y="3110788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8" y="337770"/>
                </a:lnTo>
                <a:lnTo>
                  <a:pt x="450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1" name="object 241"/>
          <p:cNvSpPr/>
          <p:nvPr/>
        </p:nvSpPr>
        <p:spPr>
          <a:xfrm>
            <a:off x="6665594" y="3098088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8" y="350470"/>
                </a:lnTo>
                <a:lnTo>
                  <a:pt x="463068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75" name="Image"/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4428" y="2211324"/>
            <a:ext cx="989076" cy="874776"/>
          </a:xfrm>
          <a:prstGeom prst="rect">
            <a:avLst/>
          </a:prstGeom>
        </p:spPr>
      </p:pic>
      <p:sp>
        <p:nvSpPr>
          <p:cNvPr id="242" name="object 242"/>
          <p:cNvSpPr/>
          <p:nvPr/>
        </p:nvSpPr>
        <p:spPr>
          <a:xfrm>
            <a:off x="7413879" y="2390317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3" name="object 243"/>
          <p:cNvSpPr/>
          <p:nvPr/>
        </p:nvSpPr>
        <p:spPr>
          <a:xfrm>
            <a:off x="7401179" y="2377617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76" name="Image"/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45792" y="2148840"/>
            <a:ext cx="987552" cy="876300"/>
          </a:xfrm>
          <a:prstGeom prst="rect">
            <a:avLst/>
          </a:prstGeom>
        </p:spPr>
      </p:pic>
      <p:sp>
        <p:nvSpPr>
          <p:cNvPr id="244" name="object 244"/>
          <p:cNvSpPr/>
          <p:nvPr/>
        </p:nvSpPr>
        <p:spPr>
          <a:xfrm>
            <a:off x="2324735" y="2328341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5" name="object 245"/>
          <p:cNvSpPr/>
          <p:nvPr/>
        </p:nvSpPr>
        <p:spPr>
          <a:xfrm>
            <a:off x="2312035" y="2315641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77" name="Image"/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86812" y="3471672"/>
            <a:ext cx="987552" cy="876300"/>
          </a:xfrm>
          <a:prstGeom prst="rect">
            <a:avLst/>
          </a:prstGeom>
        </p:spPr>
      </p:pic>
      <p:sp>
        <p:nvSpPr>
          <p:cNvPr id="246" name="object 246"/>
          <p:cNvSpPr/>
          <p:nvPr/>
        </p:nvSpPr>
        <p:spPr>
          <a:xfrm>
            <a:off x="2865247" y="3651288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7" name="object 247"/>
          <p:cNvSpPr/>
          <p:nvPr/>
        </p:nvSpPr>
        <p:spPr>
          <a:xfrm>
            <a:off x="2852547" y="3638588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78" name="Image"/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0348" y="1981200"/>
            <a:ext cx="987552" cy="874776"/>
          </a:xfrm>
          <a:prstGeom prst="rect">
            <a:avLst/>
          </a:prstGeom>
        </p:spPr>
      </p:pic>
      <p:sp>
        <p:nvSpPr>
          <p:cNvPr id="248" name="object 248"/>
          <p:cNvSpPr/>
          <p:nvPr/>
        </p:nvSpPr>
        <p:spPr>
          <a:xfrm>
            <a:off x="1439037" y="2159431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9" name="object 249"/>
          <p:cNvSpPr/>
          <p:nvPr/>
        </p:nvSpPr>
        <p:spPr>
          <a:xfrm>
            <a:off x="1426337" y="2146731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79" name="Image"/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4796" y="2244852"/>
            <a:ext cx="987552" cy="874776"/>
          </a:xfrm>
          <a:prstGeom prst="rect">
            <a:avLst/>
          </a:prstGeom>
        </p:spPr>
      </p:pic>
      <p:sp>
        <p:nvSpPr>
          <p:cNvPr id="250" name="object 250"/>
          <p:cNvSpPr/>
          <p:nvPr/>
        </p:nvSpPr>
        <p:spPr>
          <a:xfrm>
            <a:off x="1213840" y="2424099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8" y="337770"/>
                </a:lnTo>
                <a:lnTo>
                  <a:pt x="450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1" name="object 251"/>
          <p:cNvSpPr/>
          <p:nvPr/>
        </p:nvSpPr>
        <p:spPr>
          <a:xfrm>
            <a:off x="1201140" y="2411399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8" y="350470"/>
                </a:lnTo>
                <a:lnTo>
                  <a:pt x="463068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80" name="Image"/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4460" y="2054352"/>
            <a:ext cx="989076" cy="874776"/>
          </a:xfrm>
          <a:prstGeom prst="rect">
            <a:avLst/>
          </a:prstGeom>
        </p:spPr>
      </p:pic>
      <p:sp>
        <p:nvSpPr>
          <p:cNvPr id="252" name="object 252"/>
          <p:cNvSpPr/>
          <p:nvPr/>
        </p:nvSpPr>
        <p:spPr>
          <a:xfrm>
            <a:off x="1561465" y="2219884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81" name="Image"/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4340" y="1132332"/>
            <a:ext cx="1935480" cy="678180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8140" y="1100327"/>
            <a:ext cx="1961388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99846" y="1326061"/>
            <a:ext cx="1296639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US-WEST (N. California)</a:t>
            </a:r>
            <a:endParaRPr sz="900">
              <a:latin typeface="Arial"/>
              <a:cs typeface="Arial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1166025" y="1443990"/>
            <a:ext cx="389851" cy="720089"/>
          </a:xfrm>
          <a:custGeom>
            <a:avLst/>
            <a:gdLst/>
            <a:ahLst/>
            <a:cxnLst/>
            <a:rect l="l" t="t" r="r" b="b"/>
            <a:pathLst>
              <a:path w="389851" h="720089">
                <a:moveTo>
                  <a:pt x="383502" y="71374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83" name="Image"/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38244" y="1175004"/>
            <a:ext cx="1828800" cy="67818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62044" y="1143000"/>
            <a:ext cx="1673352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404360" y="1368732"/>
            <a:ext cx="1008501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EU-WEST (Ireland)</a:t>
            </a:r>
            <a:endParaRPr sz="900">
              <a:latin typeface="Arial"/>
              <a:cs typeface="Arial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4144771" y="1486662"/>
            <a:ext cx="499745" cy="544068"/>
          </a:xfrm>
          <a:custGeom>
            <a:avLst/>
            <a:gdLst/>
            <a:ahLst/>
            <a:cxnLst/>
            <a:rect l="l" t="t" r="r" b="b"/>
            <a:pathLst>
              <a:path w="499745" h="544068">
                <a:moveTo>
                  <a:pt x="6350" y="537718"/>
                </a:moveTo>
                <a:lnTo>
                  <a:pt x="493396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85" name="Image"/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90588" y="1431036"/>
            <a:ext cx="1485900" cy="678180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14388" y="1399032"/>
            <a:ext cx="1664208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157339" y="1624511"/>
            <a:ext cx="999105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ASIA PAC (Tokyo)</a:t>
            </a:r>
            <a:endParaRPr sz="900">
              <a:latin typeface="Arial"/>
              <a:cs typeface="Arial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7354443" y="1813178"/>
            <a:ext cx="290956" cy="583438"/>
          </a:xfrm>
          <a:custGeom>
            <a:avLst/>
            <a:gdLst/>
            <a:ahLst/>
            <a:cxnLst/>
            <a:rect l="l" t="t" r="r" b="b"/>
            <a:pathLst>
              <a:path w="290956" h="583438">
                <a:moveTo>
                  <a:pt x="284607" y="577089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87" name="Image"/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37504" y="3864864"/>
            <a:ext cx="1487424" cy="67818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61304" y="3756660"/>
            <a:ext cx="1260348" cy="9311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04890" y="3982722"/>
            <a:ext cx="573894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rgbClr val="7f7f7f"/>
                </a:solidFill>
                <a:latin typeface="Arial"/>
                <a:cs typeface="Arial"/>
              </a:rPr>
              <a:t>ASIA PAC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104890" y="4135427"/>
            <a:ext cx="595243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(Singapore)</a:t>
            </a:r>
            <a:endParaRPr sz="800">
              <a:latin typeface="Arial"/>
              <a:cs typeface="Arial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6543421" y="3442208"/>
            <a:ext cx="141223" cy="553199"/>
          </a:xfrm>
          <a:custGeom>
            <a:avLst/>
            <a:gdLst/>
            <a:ahLst/>
            <a:cxnLst/>
            <a:rect l="l" t="t" r="r" b="b"/>
            <a:pathLst>
              <a:path w="141223" h="553199">
                <a:moveTo>
                  <a:pt x="6350" y="546849"/>
                </a:moveTo>
                <a:lnTo>
                  <a:pt x="134873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89" name="Image"/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5280" y="3148584"/>
            <a:ext cx="1937004" cy="67818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9080" y="3118104"/>
            <a:ext cx="1684020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01700" y="3343582"/>
            <a:ext cx="1018865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US-WEST (Oregon)</a:t>
            </a:r>
            <a:endParaRPr sz="800">
              <a:latin typeface="Arial"/>
              <a:cs typeface="Arial"/>
            </a:endParaRPr>
          </a:p>
        </p:txBody>
      </p:sp>
      <p:sp>
        <p:nvSpPr>
          <p:cNvPr id="257" name="object 257"/>
          <p:cNvSpPr/>
          <p:nvPr/>
        </p:nvSpPr>
        <p:spPr>
          <a:xfrm>
            <a:off x="919480" y="2755519"/>
            <a:ext cx="300710" cy="518922"/>
          </a:xfrm>
          <a:custGeom>
            <a:avLst/>
            <a:gdLst/>
            <a:ahLst/>
            <a:cxnLst/>
            <a:rect l="l" t="t" r="r" b="b"/>
            <a:pathLst>
              <a:path w="300710" h="518922">
                <a:moveTo>
                  <a:pt x="6350" y="512572"/>
                </a:moveTo>
                <a:lnTo>
                  <a:pt x="29436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91" name="Image"/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48584" y="4162044"/>
            <a:ext cx="2217420" cy="643128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72384" y="4113276"/>
            <a:ext cx="2273808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6224" y="4339643"/>
            <a:ext cx="1608705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SOUTH AMERICA (Sao Paulo)</a:t>
            </a:r>
            <a:endParaRPr sz="900">
              <a:latin typeface="Arial"/>
              <a:cs typeface="Arial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3309239" y="3982707"/>
            <a:ext cx="437007" cy="304876"/>
          </a:xfrm>
          <a:custGeom>
            <a:avLst/>
            <a:gdLst/>
            <a:ahLst/>
            <a:cxnLst/>
            <a:rect l="l" t="t" r="r" b="b"/>
            <a:pathLst>
              <a:path w="437007" h="304876">
                <a:moveTo>
                  <a:pt x="430657" y="298526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93" name="Image"/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09088" y="2723388"/>
            <a:ext cx="2217420" cy="643128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32888" y="2674620"/>
            <a:ext cx="1699260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775458" y="2900352"/>
            <a:ext cx="1034537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US-EAST (Virginia)</a:t>
            </a:r>
            <a:endParaRPr sz="900">
              <a:latin typeface="Arial"/>
              <a:cs typeface="Arial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2768727" y="2543937"/>
            <a:ext cx="437007" cy="304800"/>
          </a:xfrm>
          <a:custGeom>
            <a:avLst/>
            <a:gdLst/>
            <a:ahLst/>
            <a:cxnLst/>
            <a:rect l="l" t="t" r="r" b="b"/>
            <a:pathLst>
              <a:path w="437007" h="304800">
                <a:moveTo>
                  <a:pt x="430657" y="2984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95" name="Image"/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00072" y="1388364"/>
            <a:ext cx="1828799" cy="67818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23872" y="1357884"/>
            <a:ext cx="1397508" cy="77876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266823" y="1583362"/>
            <a:ext cx="732404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GOV CLOUD</a:t>
            </a:r>
            <a:endParaRPr sz="900">
              <a:latin typeface="Arial"/>
              <a:cs typeface="Arial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2007362" y="1701038"/>
            <a:ext cx="499745" cy="543941"/>
          </a:xfrm>
          <a:custGeom>
            <a:avLst/>
            <a:gdLst/>
            <a:ahLst/>
            <a:cxnLst/>
            <a:rect l="l" t="t" r="r" b="b"/>
            <a:pathLst>
              <a:path w="499745" h="543941">
                <a:moveTo>
                  <a:pt x="6350" y="537591"/>
                </a:moveTo>
                <a:lnTo>
                  <a:pt x="493395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0480" y="3630168"/>
            <a:ext cx="987551" cy="876300"/>
          </a:xfrm>
          <a:prstGeom prst="rect">
            <a:avLst/>
          </a:prstGeom>
        </p:spPr>
      </p:pic>
      <p:sp>
        <p:nvSpPr>
          <p:cNvPr id="261" name="object 261"/>
          <p:cNvSpPr/>
          <p:nvPr/>
        </p:nvSpPr>
        <p:spPr>
          <a:xfrm>
            <a:off x="7829168" y="3809733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2" name="object 262"/>
          <p:cNvSpPr/>
          <p:nvPr/>
        </p:nvSpPr>
        <p:spPr>
          <a:xfrm>
            <a:off x="7816468" y="3797033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3" name="object 263"/>
          <p:cNvSpPr/>
          <p:nvPr/>
        </p:nvSpPr>
        <p:spPr>
          <a:xfrm>
            <a:off x="7437374" y="4141152"/>
            <a:ext cx="457327" cy="553148"/>
          </a:xfrm>
          <a:custGeom>
            <a:avLst/>
            <a:gdLst/>
            <a:ahLst/>
            <a:cxnLst/>
            <a:rect l="l" t="t" r="r" b="b"/>
            <a:pathLst>
              <a:path w="457327" h="553148">
                <a:moveTo>
                  <a:pt x="6350" y="546799"/>
                </a:moveTo>
                <a:lnTo>
                  <a:pt x="450977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198" name="Image"/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77584" y="4549140"/>
            <a:ext cx="1485900" cy="594360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01384" y="4440936"/>
            <a:ext cx="1240536" cy="7025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744589" y="4667608"/>
            <a:ext cx="573893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rgbClr val="7f7f7f"/>
                </a:solidFill>
                <a:latin typeface="Arial"/>
                <a:cs typeface="Arial"/>
              </a:rPr>
              <a:t>ASIA PAC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744589" y="4820008"/>
            <a:ext cx="468752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(Sydney)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264" name="object 264"/>
          <p:cNvSpPr/>
          <p:nvPr/>
        </p:nvSpPr>
        <p:spPr>
          <a:xfrm>
            <a:off x="2810764" y="703326"/>
            <a:ext cx="2824226" cy="605408"/>
          </a:xfrm>
          <a:custGeom>
            <a:avLst/>
            <a:gdLst/>
            <a:ahLst/>
            <a:cxnLst/>
            <a:rect l="l" t="t" r="r" b="b"/>
            <a:pathLst>
              <a:path w="2824226" h="605408">
                <a:moveTo>
                  <a:pt x="0" y="100838"/>
                </a:moveTo>
                <a:cubicBezTo>
                  <a:pt x="0" y="45212"/>
                  <a:pt x="45085" y="0"/>
                  <a:pt x="100838" y="0"/>
                </a:cubicBezTo>
                <a:lnTo>
                  <a:pt x="2723388" y="0"/>
                </a:lnTo>
                <a:cubicBezTo>
                  <a:pt x="2779141" y="0"/>
                  <a:pt x="2824226" y="45212"/>
                  <a:pt x="2824226" y="100838"/>
                </a:cubicBezTo>
                <a:lnTo>
                  <a:pt x="2824226" y="504444"/>
                </a:lnTo>
                <a:cubicBezTo>
                  <a:pt x="2824226" y="560197"/>
                  <a:pt x="2779141" y="605408"/>
                  <a:pt x="2723388" y="605408"/>
                </a:cubicBezTo>
                <a:lnTo>
                  <a:pt x="100838" y="605408"/>
                </a:lnTo>
                <a:cubicBezTo>
                  <a:pt x="45085" y="605408"/>
                  <a:pt x="0" y="560197"/>
                  <a:pt x="0" y="50444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5" name="object 265"/>
          <p:cNvSpPr/>
          <p:nvPr/>
        </p:nvSpPr>
        <p:spPr>
          <a:xfrm>
            <a:off x="2806001" y="698563"/>
            <a:ext cx="2833751" cy="614933"/>
          </a:xfrm>
          <a:custGeom>
            <a:avLst/>
            <a:gdLst/>
            <a:ahLst/>
            <a:cxnLst/>
            <a:rect l="l" t="t" r="r" b="b"/>
            <a:pathLst>
              <a:path w="2833751" h="614933">
                <a:moveTo>
                  <a:pt x="4763" y="105601"/>
                </a:moveTo>
                <a:cubicBezTo>
                  <a:pt x="4763" y="49975"/>
                  <a:pt x="49848" y="4763"/>
                  <a:pt x="105601" y="4763"/>
                </a:cubicBezTo>
                <a:lnTo>
                  <a:pt x="2728151" y="4763"/>
                </a:lnTo>
                <a:cubicBezTo>
                  <a:pt x="2783904" y="4763"/>
                  <a:pt x="2828989" y="49975"/>
                  <a:pt x="2828989" y="105601"/>
                </a:cubicBezTo>
                <a:lnTo>
                  <a:pt x="2828989" y="509207"/>
                </a:lnTo>
                <a:cubicBezTo>
                  <a:pt x="2828989" y="564960"/>
                  <a:pt x="2783904" y="610171"/>
                  <a:pt x="2728151" y="610171"/>
                </a:cubicBezTo>
                <a:lnTo>
                  <a:pt x="105601" y="610171"/>
                </a:lnTo>
                <a:cubicBezTo>
                  <a:pt x="49848" y="610171"/>
                  <a:pt x="4763" y="564960"/>
                  <a:pt x="4763" y="509207"/>
                </a:cubicBezTo>
                <a:close/>
              </a:path>
            </a:pathLst>
          </a:custGeom>
          <a:ln w="9525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02" name="Image"/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0036" y="1886712"/>
            <a:ext cx="2456688" cy="2657856"/>
          </a:xfrm>
          <a:prstGeom prst="rect">
            <a:avLst/>
          </a:prstGeom>
        </p:spPr>
      </p:pic>
      <p:sp>
        <p:nvSpPr>
          <p:cNvPr id="266" name="object 266"/>
          <p:cNvSpPr/>
          <p:nvPr/>
        </p:nvSpPr>
        <p:spPr>
          <a:xfrm>
            <a:off x="1111516" y="1925320"/>
            <a:ext cx="2332977" cy="2534336"/>
          </a:xfrm>
          <a:custGeom>
            <a:avLst/>
            <a:gdLst/>
            <a:ahLst/>
            <a:cxnLst/>
            <a:rect l="l" t="t" r="r" b="b"/>
            <a:pathLst>
              <a:path w="2332977" h="2534336">
                <a:moveTo>
                  <a:pt x="1756906" y="2534336"/>
                </a:moveTo>
                <a:lnTo>
                  <a:pt x="1507351" y="2289543"/>
                </a:lnTo>
                <a:lnTo>
                  <a:pt x="1449693" y="1821561"/>
                </a:lnTo>
                <a:lnTo>
                  <a:pt x="1248144" y="1620012"/>
                </a:lnTo>
                <a:lnTo>
                  <a:pt x="1142480" y="1418336"/>
                </a:lnTo>
                <a:lnTo>
                  <a:pt x="1248144" y="1259967"/>
                </a:lnTo>
                <a:lnTo>
                  <a:pt x="1056120" y="1238377"/>
                </a:lnTo>
                <a:lnTo>
                  <a:pt x="912102" y="1130300"/>
                </a:lnTo>
                <a:lnTo>
                  <a:pt x="633591" y="1043940"/>
                </a:lnTo>
                <a:lnTo>
                  <a:pt x="470396" y="784733"/>
                </a:lnTo>
                <a:lnTo>
                  <a:pt x="441694" y="907161"/>
                </a:lnTo>
                <a:lnTo>
                  <a:pt x="307201" y="583184"/>
                </a:lnTo>
                <a:lnTo>
                  <a:pt x="422390" y="446405"/>
                </a:lnTo>
                <a:lnTo>
                  <a:pt x="470396" y="381635"/>
                </a:lnTo>
                <a:lnTo>
                  <a:pt x="489700" y="295148"/>
                </a:lnTo>
                <a:lnTo>
                  <a:pt x="556883" y="208788"/>
                </a:lnTo>
                <a:lnTo>
                  <a:pt x="288024" y="158369"/>
                </a:lnTo>
                <a:lnTo>
                  <a:pt x="0" y="208788"/>
                </a:lnTo>
                <a:lnTo>
                  <a:pt x="0" y="208788"/>
                </a:lnTo>
                <a:lnTo>
                  <a:pt x="96012" y="144018"/>
                </a:lnTo>
                <a:lnTo>
                  <a:pt x="96012" y="144018"/>
                </a:lnTo>
                <a:lnTo>
                  <a:pt x="211189" y="72009"/>
                </a:lnTo>
                <a:lnTo>
                  <a:pt x="211189" y="72009"/>
                </a:lnTo>
                <a:lnTo>
                  <a:pt x="460871" y="0"/>
                </a:lnTo>
                <a:lnTo>
                  <a:pt x="700901" y="43180"/>
                </a:lnTo>
                <a:lnTo>
                  <a:pt x="998462" y="14351"/>
                </a:lnTo>
                <a:lnTo>
                  <a:pt x="1286498" y="64770"/>
                </a:lnTo>
                <a:lnTo>
                  <a:pt x="1555357" y="21590"/>
                </a:lnTo>
                <a:lnTo>
                  <a:pt x="1728077" y="35941"/>
                </a:lnTo>
                <a:lnTo>
                  <a:pt x="1641717" y="107950"/>
                </a:lnTo>
                <a:lnTo>
                  <a:pt x="1372858" y="165608"/>
                </a:lnTo>
                <a:lnTo>
                  <a:pt x="1372858" y="259207"/>
                </a:lnTo>
                <a:lnTo>
                  <a:pt x="1468870" y="302387"/>
                </a:lnTo>
                <a:lnTo>
                  <a:pt x="1507351" y="367157"/>
                </a:lnTo>
                <a:lnTo>
                  <a:pt x="1766558" y="194437"/>
                </a:lnTo>
                <a:lnTo>
                  <a:pt x="1948930" y="237617"/>
                </a:lnTo>
                <a:lnTo>
                  <a:pt x="2054594" y="359918"/>
                </a:lnTo>
                <a:lnTo>
                  <a:pt x="2054594" y="359918"/>
                </a:lnTo>
                <a:lnTo>
                  <a:pt x="2025765" y="453517"/>
                </a:lnTo>
                <a:lnTo>
                  <a:pt x="2025765" y="453517"/>
                </a:lnTo>
                <a:lnTo>
                  <a:pt x="1948930" y="403225"/>
                </a:lnTo>
                <a:lnTo>
                  <a:pt x="1766558" y="410337"/>
                </a:lnTo>
                <a:lnTo>
                  <a:pt x="1852918" y="467995"/>
                </a:lnTo>
                <a:lnTo>
                  <a:pt x="1603363" y="561594"/>
                </a:lnTo>
                <a:lnTo>
                  <a:pt x="1267321" y="777621"/>
                </a:lnTo>
                <a:lnTo>
                  <a:pt x="1257669" y="885571"/>
                </a:lnTo>
                <a:lnTo>
                  <a:pt x="1257669" y="885571"/>
                </a:lnTo>
                <a:lnTo>
                  <a:pt x="1171309" y="813562"/>
                </a:lnTo>
                <a:lnTo>
                  <a:pt x="988810" y="806323"/>
                </a:lnTo>
                <a:lnTo>
                  <a:pt x="777609" y="907161"/>
                </a:lnTo>
                <a:lnTo>
                  <a:pt x="873621" y="1043940"/>
                </a:lnTo>
                <a:lnTo>
                  <a:pt x="998462" y="979170"/>
                </a:lnTo>
                <a:lnTo>
                  <a:pt x="988810" y="1058418"/>
                </a:lnTo>
                <a:lnTo>
                  <a:pt x="1113651" y="1108710"/>
                </a:lnTo>
                <a:lnTo>
                  <a:pt x="1113651" y="1195197"/>
                </a:lnTo>
                <a:lnTo>
                  <a:pt x="1315327" y="1238377"/>
                </a:lnTo>
                <a:lnTo>
                  <a:pt x="1488047" y="1195197"/>
                </a:lnTo>
                <a:lnTo>
                  <a:pt x="1632065" y="1195197"/>
                </a:lnTo>
                <a:lnTo>
                  <a:pt x="1747381" y="1310386"/>
                </a:lnTo>
                <a:lnTo>
                  <a:pt x="1862570" y="1317498"/>
                </a:lnTo>
                <a:lnTo>
                  <a:pt x="1948930" y="1396746"/>
                </a:lnTo>
                <a:lnTo>
                  <a:pt x="2332978" y="1548003"/>
                </a:lnTo>
                <a:lnTo>
                  <a:pt x="2256143" y="1663192"/>
                </a:lnTo>
                <a:lnTo>
                  <a:pt x="2236966" y="1886331"/>
                </a:lnTo>
                <a:lnTo>
                  <a:pt x="2025765" y="1929511"/>
                </a:lnTo>
                <a:lnTo>
                  <a:pt x="2025765" y="1929511"/>
                </a:lnTo>
                <a:lnTo>
                  <a:pt x="1920101" y="2116747"/>
                </a:lnTo>
                <a:lnTo>
                  <a:pt x="1920101" y="2116747"/>
                </a:lnTo>
                <a:lnTo>
                  <a:pt x="1852918" y="2188743"/>
                </a:lnTo>
                <a:lnTo>
                  <a:pt x="1728077" y="2311146"/>
                </a:lnTo>
                <a:lnTo>
                  <a:pt x="1756906" y="2534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7" name="object 267"/>
          <p:cNvSpPr/>
          <p:nvPr/>
        </p:nvSpPr>
        <p:spPr>
          <a:xfrm>
            <a:off x="1092466" y="1906270"/>
            <a:ext cx="2371077" cy="2572436"/>
          </a:xfrm>
          <a:custGeom>
            <a:avLst/>
            <a:gdLst/>
            <a:ahLst/>
            <a:cxnLst/>
            <a:rect l="l" t="t" r="r" b="b"/>
            <a:pathLst>
              <a:path w="2371077" h="2572436">
                <a:moveTo>
                  <a:pt x="1775956" y="2553386"/>
                </a:moveTo>
                <a:lnTo>
                  <a:pt x="1526401" y="2308593"/>
                </a:lnTo>
                <a:lnTo>
                  <a:pt x="1468743" y="1840611"/>
                </a:lnTo>
                <a:lnTo>
                  <a:pt x="1267194" y="1639062"/>
                </a:lnTo>
                <a:lnTo>
                  <a:pt x="1161530" y="1437386"/>
                </a:lnTo>
                <a:lnTo>
                  <a:pt x="1267194" y="1279017"/>
                </a:lnTo>
                <a:lnTo>
                  <a:pt x="1075170" y="1257427"/>
                </a:lnTo>
                <a:lnTo>
                  <a:pt x="931152" y="1149350"/>
                </a:lnTo>
                <a:lnTo>
                  <a:pt x="652641" y="1062990"/>
                </a:lnTo>
                <a:lnTo>
                  <a:pt x="489446" y="803783"/>
                </a:lnTo>
                <a:lnTo>
                  <a:pt x="460744" y="926211"/>
                </a:lnTo>
                <a:lnTo>
                  <a:pt x="326251" y="602234"/>
                </a:lnTo>
                <a:lnTo>
                  <a:pt x="441440" y="465455"/>
                </a:lnTo>
                <a:lnTo>
                  <a:pt x="489446" y="400685"/>
                </a:lnTo>
                <a:lnTo>
                  <a:pt x="508750" y="314198"/>
                </a:lnTo>
                <a:lnTo>
                  <a:pt x="575933" y="227838"/>
                </a:lnTo>
                <a:lnTo>
                  <a:pt x="307074" y="177419"/>
                </a:lnTo>
                <a:lnTo>
                  <a:pt x="19050" y="227838"/>
                </a:lnTo>
                <a:lnTo>
                  <a:pt x="19050" y="227838"/>
                </a:lnTo>
                <a:lnTo>
                  <a:pt x="115062" y="163068"/>
                </a:lnTo>
                <a:lnTo>
                  <a:pt x="115062" y="163068"/>
                </a:lnTo>
                <a:lnTo>
                  <a:pt x="230239" y="91059"/>
                </a:lnTo>
                <a:lnTo>
                  <a:pt x="230239" y="91059"/>
                </a:lnTo>
                <a:lnTo>
                  <a:pt x="479921" y="19050"/>
                </a:lnTo>
                <a:lnTo>
                  <a:pt x="719951" y="62230"/>
                </a:lnTo>
                <a:lnTo>
                  <a:pt x="1017512" y="33401"/>
                </a:lnTo>
                <a:lnTo>
                  <a:pt x="1305548" y="83820"/>
                </a:lnTo>
                <a:lnTo>
                  <a:pt x="1574407" y="40640"/>
                </a:lnTo>
                <a:lnTo>
                  <a:pt x="1747127" y="54991"/>
                </a:lnTo>
                <a:lnTo>
                  <a:pt x="1660767" y="127000"/>
                </a:lnTo>
                <a:lnTo>
                  <a:pt x="1391908" y="184658"/>
                </a:lnTo>
                <a:lnTo>
                  <a:pt x="1391908" y="278257"/>
                </a:lnTo>
                <a:lnTo>
                  <a:pt x="1487920" y="321437"/>
                </a:lnTo>
                <a:lnTo>
                  <a:pt x="1526401" y="386207"/>
                </a:lnTo>
                <a:lnTo>
                  <a:pt x="1785608" y="213487"/>
                </a:lnTo>
                <a:lnTo>
                  <a:pt x="1967980" y="256667"/>
                </a:lnTo>
                <a:lnTo>
                  <a:pt x="2073644" y="378968"/>
                </a:lnTo>
                <a:lnTo>
                  <a:pt x="2073644" y="378968"/>
                </a:lnTo>
                <a:lnTo>
                  <a:pt x="2044815" y="472567"/>
                </a:lnTo>
                <a:lnTo>
                  <a:pt x="2044815" y="472567"/>
                </a:lnTo>
                <a:lnTo>
                  <a:pt x="1967980" y="422275"/>
                </a:lnTo>
                <a:lnTo>
                  <a:pt x="1785608" y="429387"/>
                </a:lnTo>
                <a:lnTo>
                  <a:pt x="1871968" y="487045"/>
                </a:lnTo>
                <a:lnTo>
                  <a:pt x="1622413" y="580644"/>
                </a:lnTo>
                <a:lnTo>
                  <a:pt x="1286371" y="796671"/>
                </a:lnTo>
                <a:lnTo>
                  <a:pt x="1276719" y="904621"/>
                </a:lnTo>
                <a:lnTo>
                  <a:pt x="1276719" y="904621"/>
                </a:lnTo>
                <a:lnTo>
                  <a:pt x="1190359" y="832612"/>
                </a:lnTo>
                <a:lnTo>
                  <a:pt x="1007860" y="825373"/>
                </a:lnTo>
                <a:lnTo>
                  <a:pt x="796659" y="926211"/>
                </a:lnTo>
                <a:lnTo>
                  <a:pt x="892671" y="1062990"/>
                </a:lnTo>
                <a:lnTo>
                  <a:pt x="1017512" y="998220"/>
                </a:lnTo>
                <a:lnTo>
                  <a:pt x="1007860" y="1077468"/>
                </a:lnTo>
                <a:lnTo>
                  <a:pt x="1132701" y="1127760"/>
                </a:lnTo>
                <a:lnTo>
                  <a:pt x="1132701" y="1214247"/>
                </a:lnTo>
                <a:lnTo>
                  <a:pt x="1334377" y="1257427"/>
                </a:lnTo>
                <a:lnTo>
                  <a:pt x="1507097" y="1214247"/>
                </a:lnTo>
                <a:lnTo>
                  <a:pt x="1651115" y="1214247"/>
                </a:lnTo>
                <a:lnTo>
                  <a:pt x="1766431" y="1329436"/>
                </a:lnTo>
                <a:lnTo>
                  <a:pt x="1881620" y="1336548"/>
                </a:lnTo>
                <a:lnTo>
                  <a:pt x="1967980" y="1415796"/>
                </a:lnTo>
                <a:lnTo>
                  <a:pt x="2352028" y="1567053"/>
                </a:lnTo>
                <a:lnTo>
                  <a:pt x="2275193" y="1682242"/>
                </a:lnTo>
                <a:lnTo>
                  <a:pt x="2256016" y="1905381"/>
                </a:lnTo>
                <a:lnTo>
                  <a:pt x="2044815" y="1948561"/>
                </a:lnTo>
                <a:lnTo>
                  <a:pt x="2044815" y="1948561"/>
                </a:lnTo>
                <a:lnTo>
                  <a:pt x="1939151" y="2135797"/>
                </a:lnTo>
                <a:lnTo>
                  <a:pt x="1939151" y="2135797"/>
                </a:lnTo>
                <a:lnTo>
                  <a:pt x="1871968" y="2207793"/>
                </a:lnTo>
                <a:lnTo>
                  <a:pt x="1747127" y="2330196"/>
                </a:lnTo>
                <a:lnTo>
                  <a:pt x="1775956" y="2553386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03" name="Image"/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10256" y="1856232"/>
            <a:ext cx="411480" cy="295656"/>
          </a:xfrm>
          <a:prstGeom prst="rect">
            <a:avLst/>
          </a:prstGeom>
        </p:spPr>
      </p:pic>
      <p:sp>
        <p:nvSpPr>
          <p:cNvPr id="268" name="object 268"/>
          <p:cNvSpPr/>
          <p:nvPr/>
        </p:nvSpPr>
        <p:spPr>
          <a:xfrm>
            <a:off x="2872613" y="1894332"/>
            <a:ext cx="286766" cy="173101"/>
          </a:xfrm>
          <a:custGeom>
            <a:avLst/>
            <a:gdLst/>
            <a:ahLst/>
            <a:cxnLst/>
            <a:rect l="l" t="t" r="r" b="b"/>
            <a:pathLst>
              <a:path w="286766" h="173101">
                <a:moveTo>
                  <a:pt x="0" y="14097"/>
                </a:moveTo>
                <a:lnTo>
                  <a:pt x="143383" y="173101"/>
                </a:lnTo>
                <a:lnTo>
                  <a:pt x="286766" y="23495"/>
                </a:lnTo>
                <a:lnTo>
                  <a:pt x="99695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9" name="object 269"/>
          <p:cNvSpPr/>
          <p:nvPr/>
        </p:nvSpPr>
        <p:spPr>
          <a:xfrm>
            <a:off x="2853563" y="1875282"/>
            <a:ext cx="324866" cy="211201"/>
          </a:xfrm>
          <a:custGeom>
            <a:avLst/>
            <a:gdLst/>
            <a:ahLst/>
            <a:cxnLst/>
            <a:rect l="l" t="t" r="r" b="b"/>
            <a:pathLst>
              <a:path w="324866" h="211201">
                <a:moveTo>
                  <a:pt x="19050" y="33147"/>
                </a:moveTo>
                <a:lnTo>
                  <a:pt x="162433" y="192151"/>
                </a:lnTo>
                <a:lnTo>
                  <a:pt x="305816" y="42545"/>
                </a:lnTo>
                <a:lnTo>
                  <a:pt x="118745" y="19050"/>
                </a:lnTo>
                <a:lnTo>
                  <a:pt x="19050" y="33147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04" name="Image"/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6940" y="1818132"/>
            <a:ext cx="441960" cy="207264"/>
          </a:xfrm>
          <a:prstGeom prst="rect">
            <a:avLst/>
          </a:prstGeom>
        </p:spPr>
      </p:pic>
      <p:sp>
        <p:nvSpPr>
          <p:cNvPr id="270" name="object 270"/>
          <p:cNvSpPr/>
          <p:nvPr/>
        </p:nvSpPr>
        <p:spPr>
          <a:xfrm>
            <a:off x="2248916" y="1856994"/>
            <a:ext cx="318135" cy="84201"/>
          </a:xfrm>
          <a:custGeom>
            <a:avLst/>
            <a:gdLst/>
            <a:ahLst/>
            <a:cxnLst/>
            <a:rect l="l" t="t" r="r" b="b"/>
            <a:pathLst>
              <a:path w="318135" h="84201">
                <a:moveTo>
                  <a:pt x="0" y="0"/>
                </a:moveTo>
                <a:lnTo>
                  <a:pt x="87376" y="84201"/>
                </a:lnTo>
                <a:lnTo>
                  <a:pt x="318135" y="280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1" name="object 271"/>
          <p:cNvSpPr/>
          <p:nvPr/>
        </p:nvSpPr>
        <p:spPr>
          <a:xfrm>
            <a:off x="2229866" y="1837944"/>
            <a:ext cx="356235" cy="122301"/>
          </a:xfrm>
          <a:custGeom>
            <a:avLst/>
            <a:gdLst/>
            <a:ahLst/>
            <a:cxnLst/>
            <a:rect l="l" t="t" r="r" b="b"/>
            <a:pathLst>
              <a:path w="356235" h="122301">
                <a:moveTo>
                  <a:pt x="19050" y="19050"/>
                </a:moveTo>
                <a:lnTo>
                  <a:pt x="106426" y="103251"/>
                </a:lnTo>
                <a:lnTo>
                  <a:pt x="337185" y="47117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05" name="Image"/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4748" y="2810256"/>
            <a:ext cx="379476" cy="230124"/>
          </a:xfrm>
          <a:prstGeom prst="rect">
            <a:avLst/>
          </a:prstGeom>
        </p:spPr>
      </p:pic>
      <p:sp>
        <p:nvSpPr>
          <p:cNvPr id="272" name="object 272"/>
          <p:cNvSpPr/>
          <p:nvPr/>
        </p:nvSpPr>
        <p:spPr>
          <a:xfrm>
            <a:off x="2236470" y="2848356"/>
            <a:ext cx="255651" cy="107569"/>
          </a:xfrm>
          <a:custGeom>
            <a:avLst/>
            <a:gdLst/>
            <a:ahLst/>
            <a:cxnLst/>
            <a:rect l="l" t="t" r="r" b="b"/>
            <a:pathLst>
              <a:path w="255651" h="107569">
                <a:moveTo>
                  <a:pt x="0" y="60833"/>
                </a:moveTo>
                <a:lnTo>
                  <a:pt x="25019" y="0"/>
                </a:lnTo>
                <a:lnTo>
                  <a:pt x="255651" y="65532"/>
                </a:lnTo>
                <a:lnTo>
                  <a:pt x="243205" y="107569"/>
                </a:lnTo>
                <a:lnTo>
                  <a:pt x="0" y="608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3" name="object 273"/>
          <p:cNvSpPr/>
          <p:nvPr/>
        </p:nvSpPr>
        <p:spPr>
          <a:xfrm>
            <a:off x="2217420" y="2829306"/>
            <a:ext cx="293751" cy="145669"/>
          </a:xfrm>
          <a:custGeom>
            <a:avLst/>
            <a:gdLst/>
            <a:ahLst/>
            <a:cxnLst/>
            <a:rect l="l" t="t" r="r" b="b"/>
            <a:pathLst>
              <a:path w="293751" h="145669">
                <a:moveTo>
                  <a:pt x="19050" y="79883"/>
                </a:moveTo>
                <a:lnTo>
                  <a:pt x="44069" y="19050"/>
                </a:lnTo>
                <a:lnTo>
                  <a:pt x="274701" y="84582"/>
                </a:lnTo>
                <a:lnTo>
                  <a:pt x="262255" y="126619"/>
                </a:lnTo>
                <a:lnTo>
                  <a:pt x="19050" y="79883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06" name="Image"/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73452" y="2880360"/>
            <a:ext cx="236220" cy="184404"/>
          </a:xfrm>
          <a:prstGeom prst="rect">
            <a:avLst/>
          </a:prstGeom>
        </p:spPr>
      </p:pic>
      <p:sp>
        <p:nvSpPr>
          <p:cNvPr id="274" name="object 274"/>
          <p:cNvSpPr/>
          <p:nvPr/>
        </p:nvSpPr>
        <p:spPr>
          <a:xfrm>
            <a:off x="2535809" y="2918587"/>
            <a:ext cx="112268" cy="60833"/>
          </a:xfrm>
          <a:custGeom>
            <a:avLst/>
            <a:gdLst/>
            <a:ahLst/>
            <a:cxnLst/>
            <a:rect l="l" t="t" r="r" b="b"/>
            <a:pathLst>
              <a:path w="112268" h="60833">
                <a:moveTo>
                  <a:pt x="6223" y="60833"/>
                </a:moveTo>
                <a:lnTo>
                  <a:pt x="0" y="0"/>
                </a:lnTo>
                <a:lnTo>
                  <a:pt x="112268" y="56134"/>
                </a:lnTo>
                <a:lnTo>
                  <a:pt x="6223" y="608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5" name="object 275"/>
          <p:cNvSpPr/>
          <p:nvPr/>
        </p:nvSpPr>
        <p:spPr>
          <a:xfrm>
            <a:off x="2516759" y="2899537"/>
            <a:ext cx="150368" cy="98933"/>
          </a:xfrm>
          <a:custGeom>
            <a:avLst/>
            <a:gdLst/>
            <a:ahLst/>
            <a:cxnLst/>
            <a:rect l="l" t="t" r="r" b="b"/>
            <a:pathLst>
              <a:path w="150368" h="98933">
                <a:moveTo>
                  <a:pt x="25273" y="79883"/>
                </a:moveTo>
                <a:lnTo>
                  <a:pt x="19050" y="19050"/>
                </a:lnTo>
                <a:lnTo>
                  <a:pt x="131318" y="75184"/>
                </a:lnTo>
                <a:lnTo>
                  <a:pt x="25273" y="79883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9064" y="1682496"/>
            <a:ext cx="1014984" cy="473963"/>
          </a:xfrm>
          <a:prstGeom prst="rect">
            <a:avLst/>
          </a:prstGeom>
        </p:spPr>
      </p:pic>
      <p:sp>
        <p:nvSpPr>
          <p:cNvPr id="276" name="object 276"/>
          <p:cNvSpPr/>
          <p:nvPr/>
        </p:nvSpPr>
        <p:spPr>
          <a:xfrm>
            <a:off x="3240532" y="1721358"/>
            <a:ext cx="891667" cy="350774"/>
          </a:xfrm>
          <a:custGeom>
            <a:avLst/>
            <a:gdLst/>
            <a:ahLst/>
            <a:cxnLst/>
            <a:rect l="l" t="t" r="r" b="b"/>
            <a:pathLst>
              <a:path w="891667" h="350774">
                <a:moveTo>
                  <a:pt x="0" y="98170"/>
                </a:moveTo>
                <a:lnTo>
                  <a:pt x="168275" y="145034"/>
                </a:lnTo>
                <a:lnTo>
                  <a:pt x="162052" y="350774"/>
                </a:lnTo>
                <a:lnTo>
                  <a:pt x="255651" y="350774"/>
                </a:lnTo>
                <a:lnTo>
                  <a:pt x="498856" y="238506"/>
                </a:lnTo>
                <a:lnTo>
                  <a:pt x="692150" y="238506"/>
                </a:lnTo>
                <a:lnTo>
                  <a:pt x="891667" y="37465"/>
                </a:lnTo>
                <a:lnTo>
                  <a:pt x="274320" y="0"/>
                </a:lnTo>
                <a:lnTo>
                  <a:pt x="0" y="98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7" name="object 277"/>
          <p:cNvSpPr/>
          <p:nvPr/>
        </p:nvSpPr>
        <p:spPr>
          <a:xfrm>
            <a:off x="3221482" y="1702308"/>
            <a:ext cx="929767" cy="388874"/>
          </a:xfrm>
          <a:custGeom>
            <a:avLst/>
            <a:gdLst/>
            <a:ahLst/>
            <a:cxnLst/>
            <a:rect l="l" t="t" r="r" b="b"/>
            <a:pathLst>
              <a:path w="929767" h="388874">
                <a:moveTo>
                  <a:pt x="19050" y="117220"/>
                </a:moveTo>
                <a:lnTo>
                  <a:pt x="187325" y="164084"/>
                </a:lnTo>
                <a:lnTo>
                  <a:pt x="181102" y="369824"/>
                </a:lnTo>
                <a:lnTo>
                  <a:pt x="274701" y="369824"/>
                </a:lnTo>
                <a:lnTo>
                  <a:pt x="517906" y="257556"/>
                </a:lnTo>
                <a:lnTo>
                  <a:pt x="711200" y="257556"/>
                </a:lnTo>
                <a:lnTo>
                  <a:pt x="910717" y="56515"/>
                </a:lnTo>
                <a:lnTo>
                  <a:pt x="293370" y="19050"/>
                </a:lnTo>
                <a:lnTo>
                  <a:pt x="19050" y="11722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08" name="Image"/>
          <p:cNvPicPr>
            <a:picLocks noChangeAspect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77056" y="1958340"/>
            <a:ext cx="323088" cy="193548"/>
          </a:xfrm>
          <a:prstGeom prst="rect">
            <a:avLst/>
          </a:prstGeom>
        </p:spPr>
      </p:pic>
      <p:sp>
        <p:nvSpPr>
          <p:cNvPr id="278" name="object 278"/>
          <p:cNvSpPr/>
          <p:nvPr/>
        </p:nvSpPr>
        <p:spPr>
          <a:xfrm>
            <a:off x="3938905" y="1997329"/>
            <a:ext cx="199516" cy="70104"/>
          </a:xfrm>
          <a:custGeom>
            <a:avLst/>
            <a:gdLst/>
            <a:ahLst/>
            <a:cxnLst/>
            <a:rect l="l" t="t" r="r" b="b"/>
            <a:pathLst>
              <a:path w="199516" h="70104">
                <a:moveTo>
                  <a:pt x="18669" y="0"/>
                </a:moveTo>
                <a:lnTo>
                  <a:pt x="0" y="46736"/>
                </a:lnTo>
                <a:lnTo>
                  <a:pt x="99695" y="70104"/>
                </a:lnTo>
                <a:lnTo>
                  <a:pt x="199516" y="42037"/>
                </a:lnTo>
                <a:lnTo>
                  <a:pt x="162052" y="9271"/>
                </a:lnTo>
                <a:lnTo>
                  <a:pt x="186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9" name="object 279"/>
          <p:cNvSpPr/>
          <p:nvPr/>
        </p:nvSpPr>
        <p:spPr>
          <a:xfrm>
            <a:off x="3919855" y="1978279"/>
            <a:ext cx="237616" cy="108204"/>
          </a:xfrm>
          <a:custGeom>
            <a:avLst/>
            <a:gdLst/>
            <a:ahLst/>
            <a:cxnLst/>
            <a:rect l="l" t="t" r="r" b="b"/>
            <a:pathLst>
              <a:path w="237616" h="108204">
                <a:moveTo>
                  <a:pt x="37719" y="19050"/>
                </a:moveTo>
                <a:lnTo>
                  <a:pt x="19050" y="65786"/>
                </a:lnTo>
                <a:lnTo>
                  <a:pt x="118745" y="89154"/>
                </a:lnTo>
                <a:lnTo>
                  <a:pt x="218566" y="61087"/>
                </a:lnTo>
                <a:lnTo>
                  <a:pt x="181102" y="28321"/>
                </a:lnTo>
                <a:lnTo>
                  <a:pt x="37719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09" name="Image"/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46576" y="1781556"/>
            <a:ext cx="4163567" cy="2366772"/>
          </a:xfrm>
          <a:prstGeom prst="rect">
            <a:avLst/>
          </a:prstGeom>
        </p:spPr>
      </p:pic>
      <p:sp>
        <p:nvSpPr>
          <p:cNvPr id="280" name="object 280"/>
          <p:cNvSpPr/>
          <p:nvPr/>
        </p:nvSpPr>
        <p:spPr>
          <a:xfrm>
            <a:off x="3907663" y="1819528"/>
            <a:ext cx="4040886" cy="2244801"/>
          </a:xfrm>
          <a:custGeom>
            <a:avLst/>
            <a:gdLst/>
            <a:ahLst/>
            <a:cxnLst/>
            <a:rect l="l" t="t" r="r" b="b"/>
            <a:pathLst>
              <a:path w="4040886" h="2244801">
                <a:moveTo>
                  <a:pt x="885571" y="2226095"/>
                </a:moveTo>
                <a:lnTo>
                  <a:pt x="1078865" y="2244802"/>
                </a:lnTo>
                <a:lnTo>
                  <a:pt x="1309624" y="2034414"/>
                </a:lnTo>
                <a:lnTo>
                  <a:pt x="1315847" y="1940815"/>
                </a:lnTo>
                <a:lnTo>
                  <a:pt x="1471676" y="1837945"/>
                </a:lnTo>
                <a:lnTo>
                  <a:pt x="1421765" y="1599439"/>
                </a:lnTo>
                <a:lnTo>
                  <a:pt x="1640078" y="1473201"/>
                </a:lnTo>
                <a:lnTo>
                  <a:pt x="1733550" y="1281431"/>
                </a:lnTo>
                <a:lnTo>
                  <a:pt x="1515364" y="1314197"/>
                </a:lnTo>
                <a:lnTo>
                  <a:pt x="1228471" y="949326"/>
                </a:lnTo>
                <a:lnTo>
                  <a:pt x="1290828" y="925958"/>
                </a:lnTo>
                <a:lnTo>
                  <a:pt x="1583944" y="1258063"/>
                </a:lnTo>
                <a:lnTo>
                  <a:pt x="1802257" y="1183260"/>
                </a:lnTo>
                <a:lnTo>
                  <a:pt x="1895729" y="1066293"/>
                </a:lnTo>
                <a:lnTo>
                  <a:pt x="1820926" y="1010159"/>
                </a:lnTo>
                <a:lnTo>
                  <a:pt x="1758569" y="1028828"/>
                </a:lnTo>
                <a:lnTo>
                  <a:pt x="1646301" y="1028828"/>
                </a:lnTo>
                <a:lnTo>
                  <a:pt x="1577721" y="921386"/>
                </a:lnTo>
                <a:lnTo>
                  <a:pt x="1646301" y="897891"/>
                </a:lnTo>
                <a:lnTo>
                  <a:pt x="1696212" y="958724"/>
                </a:lnTo>
                <a:lnTo>
                  <a:pt x="1901952" y="1000888"/>
                </a:lnTo>
                <a:lnTo>
                  <a:pt x="2107692" y="1000888"/>
                </a:lnTo>
                <a:lnTo>
                  <a:pt x="2151380" y="1075691"/>
                </a:lnTo>
                <a:lnTo>
                  <a:pt x="2232406" y="1108330"/>
                </a:lnTo>
                <a:lnTo>
                  <a:pt x="2375916" y="1356234"/>
                </a:lnTo>
                <a:lnTo>
                  <a:pt x="2444496" y="1318896"/>
                </a:lnTo>
                <a:lnTo>
                  <a:pt x="2444496" y="1187832"/>
                </a:lnTo>
                <a:lnTo>
                  <a:pt x="2687701" y="1061594"/>
                </a:lnTo>
                <a:lnTo>
                  <a:pt x="2831084" y="1215899"/>
                </a:lnTo>
                <a:lnTo>
                  <a:pt x="2880994" y="1173862"/>
                </a:lnTo>
                <a:lnTo>
                  <a:pt x="2912110" y="1267334"/>
                </a:lnTo>
                <a:lnTo>
                  <a:pt x="2912110" y="1351535"/>
                </a:lnTo>
                <a:lnTo>
                  <a:pt x="2980817" y="1407669"/>
                </a:lnTo>
                <a:lnTo>
                  <a:pt x="2980817" y="1407669"/>
                </a:lnTo>
                <a:lnTo>
                  <a:pt x="3092958" y="1533907"/>
                </a:lnTo>
                <a:lnTo>
                  <a:pt x="3055619" y="1402970"/>
                </a:lnTo>
                <a:lnTo>
                  <a:pt x="2980817" y="1337565"/>
                </a:lnTo>
                <a:lnTo>
                  <a:pt x="2980817" y="1262762"/>
                </a:lnTo>
                <a:lnTo>
                  <a:pt x="3130423" y="1337565"/>
                </a:lnTo>
                <a:lnTo>
                  <a:pt x="3192780" y="1220598"/>
                </a:lnTo>
                <a:lnTo>
                  <a:pt x="3074289" y="1108330"/>
                </a:lnTo>
                <a:lnTo>
                  <a:pt x="3373628" y="1024256"/>
                </a:lnTo>
                <a:lnTo>
                  <a:pt x="3417316" y="893319"/>
                </a:lnTo>
                <a:lnTo>
                  <a:pt x="3298825" y="804419"/>
                </a:lnTo>
                <a:lnTo>
                  <a:pt x="3336163" y="738887"/>
                </a:lnTo>
                <a:lnTo>
                  <a:pt x="3192780" y="738887"/>
                </a:lnTo>
                <a:lnTo>
                  <a:pt x="3280029" y="687452"/>
                </a:lnTo>
                <a:lnTo>
                  <a:pt x="3392297" y="715519"/>
                </a:lnTo>
                <a:lnTo>
                  <a:pt x="3517011" y="818389"/>
                </a:lnTo>
                <a:lnTo>
                  <a:pt x="3573144" y="771653"/>
                </a:lnTo>
                <a:lnTo>
                  <a:pt x="3448430" y="687452"/>
                </a:lnTo>
                <a:lnTo>
                  <a:pt x="3616833" y="570612"/>
                </a:lnTo>
                <a:lnTo>
                  <a:pt x="3492118" y="434976"/>
                </a:lnTo>
                <a:lnTo>
                  <a:pt x="3336163" y="397511"/>
                </a:lnTo>
                <a:lnTo>
                  <a:pt x="3411093" y="299340"/>
                </a:lnTo>
                <a:lnTo>
                  <a:pt x="3585591" y="332106"/>
                </a:lnTo>
                <a:lnTo>
                  <a:pt x="3654171" y="247905"/>
                </a:lnTo>
                <a:lnTo>
                  <a:pt x="3766439" y="266574"/>
                </a:lnTo>
                <a:lnTo>
                  <a:pt x="3772662" y="374143"/>
                </a:lnTo>
                <a:lnTo>
                  <a:pt x="3928618" y="463043"/>
                </a:lnTo>
                <a:lnTo>
                  <a:pt x="3928618" y="364872"/>
                </a:lnTo>
                <a:lnTo>
                  <a:pt x="3841368" y="304039"/>
                </a:lnTo>
                <a:lnTo>
                  <a:pt x="4040886" y="163704"/>
                </a:lnTo>
                <a:lnTo>
                  <a:pt x="3361181" y="70231"/>
                </a:lnTo>
                <a:lnTo>
                  <a:pt x="2806192" y="98299"/>
                </a:lnTo>
                <a:lnTo>
                  <a:pt x="2195068" y="0"/>
                </a:lnTo>
                <a:lnTo>
                  <a:pt x="1895729" y="74804"/>
                </a:lnTo>
                <a:lnTo>
                  <a:pt x="1845818" y="145035"/>
                </a:lnTo>
                <a:lnTo>
                  <a:pt x="1702435" y="46864"/>
                </a:lnTo>
                <a:lnTo>
                  <a:pt x="1733550" y="145035"/>
                </a:lnTo>
                <a:lnTo>
                  <a:pt x="1453007" y="154306"/>
                </a:lnTo>
                <a:lnTo>
                  <a:pt x="1272159" y="177801"/>
                </a:lnTo>
                <a:lnTo>
                  <a:pt x="1060069" y="102871"/>
                </a:lnTo>
                <a:lnTo>
                  <a:pt x="816991" y="135637"/>
                </a:lnTo>
                <a:lnTo>
                  <a:pt x="573786" y="257303"/>
                </a:lnTo>
                <a:lnTo>
                  <a:pt x="573786" y="318009"/>
                </a:lnTo>
                <a:lnTo>
                  <a:pt x="735838" y="318009"/>
                </a:lnTo>
                <a:lnTo>
                  <a:pt x="754634" y="360173"/>
                </a:lnTo>
                <a:lnTo>
                  <a:pt x="835660" y="322708"/>
                </a:lnTo>
                <a:lnTo>
                  <a:pt x="829437" y="257303"/>
                </a:lnTo>
                <a:lnTo>
                  <a:pt x="941705" y="191771"/>
                </a:lnTo>
                <a:lnTo>
                  <a:pt x="929132" y="261875"/>
                </a:lnTo>
                <a:lnTo>
                  <a:pt x="1128776" y="313310"/>
                </a:lnTo>
                <a:lnTo>
                  <a:pt x="916686" y="327407"/>
                </a:lnTo>
                <a:lnTo>
                  <a:pt x="910463" y="397511"/>
                </a:lnTo>
                <a:lnTo>
                  <a:pt x="717169" y="416307"/>
                </a:lnTo>
                <a:lnTo>
                  <a:pt x="636143" y="360173"/>
                </a:lnTo>
                <a:lnTo>
                  <a:pt x="636143" y="444374"/>
                </a:lnTo>
                <a:lnTo>
                  <a:pt x="542544" y="486411"/>
                </a:lnTo>
                <a:lnTo>
                  <a:pt x="349250" y="509779"/>
                </a:lnTo>
                <a:lnTo>
                  <a:pt x="386715" y="622047"/>
                </a:lnTo>
                <a:lnTo>
                  <a:pt x="218313" y="622047"/>
                </a:lnTo>
                <a:lnTo>
                  <a:pt x="218313" y="738887"/>
                </a:lnTo>
                <a:lnTo>
                  <a:pt x="399161" y="771653"/>
                </a:lnTo>
                <a:lnTo>
                  <a:pt x="530098" y="640716"/>
                </a:lnTo>
                <a:lnTo>
                  <a:pt x="667258" y="607950"/>
                </a:lnTo>
                <a:lnTo>
                  <a:pt x="779526" y="696850"/>
                </a:lnTo>
                <a:lnTo>
                  <a:pt x="779526" y="757683"/>
                </a:lnTo>
                <a:lnTo>
                  <a:pt x="860552" y="682880"/>
                </a:lnTo>
                <a:lnTo>
                  <a:pt x="754634" y="617348"/>
                </a:lnTo>
                <a:lnTo>
                  <a:pt x="760857" y="575311"/>
                </a:lnTo>
                <a:lnTo>
                  <a:pt x="891794" y="636017"/>
                </a:lnTo>
                <a:lnTo>
                  <a:pt x="1004062" y="790322"/>
                </a:lnTo>
                <a:lnTo>
                  <a:pt x="1010285" y="659385"/>
                </a:lnTo>
                <a:lnTo>
                  <a:pt x="1085088" y="659385"/>
                </a:lnTo>
                <a:lnTo>
                  <a:pt x="1197356" y="561214"/>
                </a:lnTo>
                <a:lnTo>
                  <a:pt x="1309624" y="561214"/>
                </a:lnTo>
                <a:lnTo>
                  <a:pt x="1409319" y="636017"/>
                </a:lnTo>
                <a:lnTo>
                  <a:pt x="1409319" y="692151"/>
                </a:lnTo>
                <a:lnTo>
                  <a:pt x="1060069" y="692151"/>
                </a:lnTo>
                <a:lnTo>
                  <a:pt x="1122553" y="785750"/>
                </a:lnTo>
                <a:lnTo>
                  <a:pt x="1272159" y="785750"/>
                </a:lnTo>
                <a:lnTo>
                  <a:pt x="1272159" y="869824"/>
                </a:lnTo>
                <a:lnTo>
                  <a:pt x="922909" y="865252"/>
                </a:lnTo>
                <a:lnTo>
                  <a:pt x="872998" y="902590"/>
                </a:lnTo>
                <a:lnTo>
                  <a:pt x="685927" y="827787"/>
                </a:lnTo>
                <a:lnTo>
                  <a:pt x="673481" y="757683"/>
                </a:lnTo>
                <a:lnTo>
                  <a:pt x="374142" y="823088"/>
                </a:lnTo>
                <a:lnTo>
                  <a:pt x="286893" y="785750"/>
                </a:lnTo>
                <a:lnTo>
                  <a:pt x="155956" y="949326"/>
                </a:lnTo>
                <a:lnTo>
                  <a:pt x="0" y="1070992"/>
                </a:lnTo>
                <a:lnTo>
                  <a:pt x="6223" y="1141096"/>
                </a:lnTo>
                <a:lnTo>
                  <a:pt x="0" y="1229996"/>
                </a:lnTo>
                <a:lnTo>
                  <a:pt x="212090" y="1431037"/>
                </a:lnTo>
                <a:lnTo>
                  <a:pt x="511429" y="1384301"/>
                </a:lnTo>
                <a:lnTo>
                  <a:pt x="648589" y="1440435"/>
                </a:lnTo>
                <a:lnTo>
                  <a:pt x="661035" y="1571372"/>
                </a:lnTo>
                <a:lnTo>
                  <a:pt x="754634" y="1688339"/>
                </a:lnTo>
                <a:lnTo>
                  <a:pt x="704723" y="1889380"/>
                </a:lnTo>
                <a:lnTo>
                  <a:pt x="829437" y="2010919"/>
                </a:lnTo>
                <a:lnTo>
                  <a:pt x="816991" y="2132572"/>
                </a:lnTo>
                <a:lnTo>
                  <a:pt x="885571" y="22260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1" name="object 281"/>
          <p:cNvSpPr/>
          <p:nvPr/>
        </p:nvSpPr>
        <p:spPr>
          <a:xfrm>
            <a:off x="3888613" y="1800478"/>
            <a:ext cx="4078986" cy="2282901"/>
          </a:xfrm>
          <a:custGeom>
            <a:avLst/>
            <a:gdLst/>
            <a:ahLst/>
            <a:cxnLst/>
            <a:rect l="l" t="t" r="r" b="b"/>
            <a:pathLst>
              <a:path w="4078986" h="2282901">
                <a:moveTo>
                  <a:pt x="904621" y="2245145"/>
                </a:moveTo>
                <a:lnTo>
                  <a:pt x="1097915" y="2263852"/>
                </a:lnTo>
                <a:lnTo>
                  <a:pt x="1328674" y="2053464"/>
                </a:lnTo>
                <a:lnTo>
                  <a:pt x="1334897" y="1959865"/>
                </a:lnTo>
                <a:lnTo>
                  <a:pt x="1490726" y="1856995"/>
                </a:lnTo>
                <a:lnTo>
                  <a:pt x="1440815" y="1618489"/>
                </a:lnTo>
                <a:lnTo>
                  <a:pt x="1659128" y="1492251"/>
                </a:lnTo>
                <a:lnTo>
                  <a:pt x="1752600" y="1300481"/>
                </a:lnTo>
                <a:lnTo>
                  <a:pt x="1534414" y="1333247"/>
                </a:lnTo>
                <a:lnTo>
                  <a:pt x="1247521" y="968376"/>
                </a:lnTo>
                <a:lnTo>
                  <a:pt x="1309878" y="945008"/>
                </a:lnTo>
                <a:lnTo>
                  <a:pt x="1602994" y="1277113"/>
                </a:lnTo>
                <a:lnTo>
                  <a:pt x="1821307" y="1202310"/>
                </a:lnTo>
                <a:lnTo>
                  <a:pt x="1914779" y="1085343"/>
                </a:lnTo>
                <a:lnTo>
                  <a:pt x="1839976" y="1029209"/>
                </a:lnTo>
                <a:lnTo>
                  <a:pt x="1777619" y="1047878"/>
                </a:lnTo>
                <a:lnTo>
                  <a:pt x="1665351" y="1047878"/>
                </a:lnTo>
                <a:lnTo>
                  <a:pt x="1596771" y="940436"/>
                </a:lnTo>
                <a:lnTo>
                  <a:pt x="1665351" y="916941"/>
                </a:lnTo>
                <a:lnTo>
                  <a:pt x="1715262" y="977774"/>
                </a:lnTo>
                <a:lnTo>
                  <a:pt x="1921002" y="1019938"/>
                </a:lnTo>
                <a:lnTo>
                  <a:pt x="2126742" y="1019938"/>
                </a:lnTo>
                <a:lnTo>
                  <a:pt x="2170430" y="1094741"/>
                </a:lnTo>
                <a:lnTo>
                  <a:pt x="2251456" y="1127380"/>
                </a:lnTo>
                <a:lnTo>
                  <a:pt x="2394966" y="1375284"/>
                </a:lnTo>
                <a:lnTo>
                  <a:pt x="2463546" y="1337946"/>
                </a:lnTo>
                <a:lnTo>
                  <a:pt x="2463546" y="1206882"/>
                </a:lnTo>
                <a:lnTo>
                  <a:pt x="2706751" y="1080644"/>
                </a:lnTo>
                <a:lnTo>
                  <a:pt x="2850134" y="1234949"/>
                </a:lnTo>
                <a:lnTo>
                  <a:pt x="2900044" y="1192912"/>
                </a:lnTo>
                <a:lnTo>
                  <a:pt x="2931160" y="1286384"/>
                </a:lnTo>
                <a:lnTo>
                  <a:pt x="2931160" y="1370585"/>
                </a:lnTo>
                <a:lnTo>
                  <a:pt x="2999867" y="1426719"/>
                </a:lnTo>
                <a:lnTo>
                  <a:pt x="2999867" y="1426719"/>
                </a:lnTo>
                <a:lnTo>
                  <a:pt x="3112008" y="1552957"/>
                </a:lnTo>
                <a:lnTo>
                  <a:pt x="3074669" y="1422020"/>
                </a:lnTo>
                <a:lnTo>
                  <a:pt x="2999867" y="1356615"/>
                </a:lnTo>
                <a:lnTo>
                  <a:pt x="2999867" y="1281812"/>
                </a:lnTo>
                <a:lnTo>
                  <a:pt x="3149473" y="1356615"/>
                </a:lnTo>
                <a:lnTo>
                  <a:pt x="3211830" y="1239648"/>
                </a:lnTo>
                <a:lnTo>
                  <a:pt x="3093339" y="1127380"/>
                </a:lnTo>
                <a:lnTo>
                  <a:pt x="3392678" y="1043306"/>
                </a:lnTo>
                <a:lnTo>
                  <a:pt x="3436366" y="912369"/>
                </a:lnTo>
                <a:lnTo>
                  <a:pt x="3317875" y="823469"/>
                </a:lnTo>
                <a:lnTo>
                  <a:pt x="3355213" y="757937"/>
                </a:lnTo>
                <a:lnTo>
                  <a:pt x="3211830" y="757937"/>
                </a:lnTo>
                <a:lnTo>
                  <a:pt x="3299079" y="706502"/>
                </a:lnTo>
                <a:lnTo>
                  <a:pt x="3411347" y="734569"/>
                </a:lnTo>
                <a:lnTo>
                  <a:pt x="3536061" y="837439"/>
                </a:lnTo>
                <a:lnTo>
                  <a:pt x="3592194" y="790703"/>
                </a:lnTo>
                <a:lnTo>
                  <a:pt x="3467480" y="706502"/>
                </a:lnTo>
                <a:lnTo>
                  <a:pt x="3635883" y="589662"/>
                </a:lnTo>
                <a:lnTo>
                  <a:pt x="3511168" y="454026"/>
                </a:lnTo>
                <a:lnTo>
                  <a:pt x="3355213" y="416561"/>
                </a:lnTo>
                <a:lnTo>
                  <a:pt x="3430143" y="318390"/>
                </a:lnTo>
                <a:lnTo>
                  <a:pt x="3604641" y="351156"/>
                </a:lnTo>
                <a:lnTo>
                  <a:pt x="3673221" y="266955"/>
                </a:lnTo>
                <a:lnTo>
                  <a:pt x="3785489" y="285624"/>
                </a:lnTo>
                <a:lnTo>
                  <a:pt x="3791712" y="393193"/>
                </a:lnTo>
                <a:lnTo>
                  <a:pt x="3947668" y="482093"/>
                </a:lnTo>
                <a:lnTo>
                  <a:pt x="3947668" y="383922"/>
                </a:lnTo>
                <a:lnTo>
                  <a:pt x="3860418" y="323089"/>
                </a:lnTo>
                <a:lnTo>
                  <a:pt x="4059936" y="182754"/>
                </a:lnTo>
                <a:lnTo>
                  <a:pt x="3380231" y="89281"/>
                </a:lnTo>
                <a:lnTo>
                  <a:pt x="2825242" y="117349"/>
                </a:lnTo>
                <a:lnTo>
                  <a:pt x="2214118" y="19050"/>
                </a:lnTo>
                <a:lnTo>
                  <a:pt x="1914779" y="93854"/>
                </a:lnTo>
                <a:lnTo>
                  <a:pt x="1864868" y="164085"/>
                </a:lnTo>
                <a:lnTo>
                  <a:pt x="1721485" y="65914"/>
                </a:lnTo>
                <a:lnTo>
                  <a:pt x="1752600" y="164085"/>
                </a:lnTo>
                <a:lnTo>
                  <a:pt x="1472057" y="173356"/>
                </a:lnTo>
                <a:lnTo>
                  <a:pt x="1291209" y="196851"/>
                </a:lnTo>
                <a:lnTo>
                  <a:pt x="1079119" y="121921"/>
                </a:lnTo>
                <a:lnTo>
                  <a:pt x="836041" y="154687"/>
                </a:lnTo>
                <a:lnTo>
                  <a:pt x="592836" y="276353"/>
                </a:lnTo>
                <a:lnTo>
                  <a:pt x="592836" y="337059"/>
                </a:lnTo>
                <a:lnTo>
                  <a:pt x="754888" y="337059"/>
                </a:lnTo>
                <a:lnTo>
                  <a:pt x="773684" y="379223"/>
                </a:lnTo>
                <a:lnTo>
                  <a:pt x="854710" y="341758"/>
                </a:lnTo>
                <a:lnTo>
                  <a:pt x="848487" y="276353"/>
                </a:lnTo>
                <a:lnTo>
                  <a:pt x="960755" y="210821"/>
                </a:lnTo>
                <a:lnTo>
                  <a:pt x="948182" y="280925"/>
                </a:lnTo>
                <a:lnTo>
                  <a:pt x="1147826" y="332360"/>
                </a:lnTo>
                <a:lnTo>
                  <a:pt x="935736" y="346457"/>
                </a:lnTo>
                <a:lnTo>
                  <a:pt x="929513" y="416561"/>
                </a:lnTo>
                <a:lnTo>
                  <a:pt x="736219" y="435357"/>
                </a:lnTo>
                <a:lnTo>
                  <a:pt x="655193" y="379223"/>
                </a:lnTo>
                <a:lnTo>
                  <a:pt x="655193" y="463424"/>
                </a:lnTo>
                <a:lnTo>
                  <a:pt x="561594" y="505461"/>
                </a:lnTo>
                <a:lnTo>
                  <a:pt x="368300" y="528829"/>
                </a:lnTo>
                <a:lnTo>
                  <a:pt x="405765" y="641097"/>
                </a:lnTo>
                <a:lnTo>
                  <a:pt x="237363" y="641097"/>
                </a:lnTo>
                <a:lnTo>
                  <a:pt x="237363" y="757937"/>
                </a:lnTo>
                <a:lnTo>
                  <a:pt x="418211" y="790703"/>
                </a:lnTo>
                <a:lnTo>
                  <a:pt x="549148" y="659766"/>
                </a:lnTo>
                <a:lnTo>
                  <a:pt x="686308" y="627000"/>
                </a:lnTo>
                <a:lnTo>
                  <a:pt x="798576" y="715900"/>
                </a:lnTo>
                <a:lnTo>
                  <a:pt x="798576" y="776733"/>
                </a:lnTo>
                <a:lnTo>
                  <a:pt x="879602" y="701930"/>
                </a:lnTo>
                <a:lnTo>
                  <a:pt x="773684" y="636398"/>
                </a:lnTo>
                <a:lnTo>
                  <a:pt x="779907" y="594361"/>
                </a:lnTo>
                <a:lnTo>
                  <a:pt x="910844" y="655067"/>
                </a:lnTo>
                <a:lnTo>
                  <a:pt x="1023112" y="809372"/>
                </a:lnTo>
                <a:lnTo>
                  <a:pt x="1029335" y="678435"/>
                </a:lnTo>
                <a:lnTo>
                  <a:pt x="1104138" y="678435"/>
                </a:lnTo>
                <a:lnTo>
                  <a:pt x="1216406" y="580264"/>
                </a:lnTo>
                <a:lnTo>
                  <a:pt x="1328674" y="580264"/>
                </a:lnTo>
                <a:lnTo>
                  <a:pt x="1428369" y="655067"/>
                </a:lnTo>
                <a:lnTo>
                  <a:pt x="1428369" y="711201"/>
                </a:lnTo>
                <a:lnTo>
                  <a:pt x="1079119" y="711201"/>
                </a:lnTo>
                <a:lnTo>
                  <a:pt x="1141603" y="804800"/>
                </a:lnTo>
                <a:lnTo>
                  <a:pt x="1291209" y="804800"/>
                </a:lnTo>
                <a:lnTo>
                  <a:pt x="1291209" y="888874"/>
                </a:lnTo>
                <a:lnTo>
                  <a:pt x="941959" y="884302"/>
                </a:lnTo>
                <a:lnTo>
                  <a:pt x="892048" y="921640"/>
                </a:lnTo>
                <a:lnTo>
                  <a:pt x="704977" y="846837"/>
                </a:lnTo>
                <a:lnTo>
                  <a:pt x="692531" y="776733"/>
                </a:lnTo>
                <a:lnTo>
                  <a:pt x="393192" y="842138"/>
                </a:lnTo>
                <a:lnTo>
                  <a:pt x="305943" y="804800"/>
                </a:lnTo>
                <a:lnTo>
                  <a:pt x="175006" y="968376"/>
                </a:lnTo>
                <a:lnTo>
                  <a:pt x="19050" y="1090042"/>
                </a:lnTo>
                <a:lnTo>
                  <a:pt x="25273" y="1160146"/>
                </a:lnTo>
                <a:lnTo>
                  <a:pt x="19050" y="1249046"/>
                </a:lnTo>
                <a:lnTo>
                  <a:pt x="231140" y="1450087"/>
                </a:lnTo>
                <a:lnTo>
                  <a:pt x="530479" y="1403351"/>
                </a:lnTo>
                <a:lnTo>
                  <a:pt x="667639" y="1459485"/>
                </a:lnTo>
                <a:lnTo>
                  <a:pt x="680085" y="1590422"/>
                </a:lnTo>
                <a:lnTo>
                  <a:pt x="773684" y="1707389"/>
                </a:lnTo>
                <a:lnTo>
                  <a:pt x="723773" y="1908430"/>
                </a:lnTo>
                <a:lnTo>
                  <a:pt x="848487" y="2029969"/>
                </a:lnTo>
                <a:lnTo>
                  <a:pt x="836041" y="2151622"/>
                </a:lnTo>
                <a:lnTo>
                  <a:pt x="904621" y="2245145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10" name="Image"/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55336" y="3604260"/>
            <a:ext cx="329184" cy="358140"/>
          </a:xfrm>
          <a:prstGeom prst="rect">
            <a:avLst/>
          </a:prstGeom>
        </p:spPr>
      </p:pic>
      <p:sp>
        <p:nvSpPr>
          <p:cNvPr id="282" name="object 282"/>
          <p:cNvSpPr/>
          <p:nvPr/>
        </p:nvSpPr>
        <p:spPr>
          <a:xfrm>
            <a:off x="5416804" y="3643503"/>
            <a:ext cx="205740" cy="233769"/>
          </a:xfrm>
          <a:custGeom>
            <a:avLst/>
            <a:gdLst/>
            <a:ahLst/>
            <a:cxnLst/>
            <a:rect l="l" t="t" r="r" b="b"/>
            <a:pathLst>
              <a:path w="205740" h="233769">
                <a:moveTo>
                  <a:pt x="0" y="201041"/>
                </a:moveTo>
                <a:lnTo>
                  <a:pt x="56134" y="42037"/>
                </a:lnTo>
                <a:lnTo>
                  <a:pt x="205740" y="0"/>
                </a:lnTo>
                <a:lnTo>
                  <a:pt x="124714" y="233769"/>
                </a:lnTo>
                <a:lnTo>
                  <a:pt x="0" y="20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3" name="object 283"/>
          <p:cNvSpPr/>
          <p:nvPr/>
        </p:nvSpPr>
        <p:spPr>
          <a:xfrm>
            <a:off x="5397754" y="3624453"/>
            <a:ext cx="243840" cy="271869"/>
          </a:xfrm>
          <a:custGeom>
            <a:avLst/>
            <a:gdLst/>
            <a:ahLst/>
            <a:cxnLst/>
            <a:rect l="l" t="t" r="r" b="b"/>
            <a:pathLst>
              <a:path w="243840" h="271869">
                <a:moveTo>
                  <a:pt x="19050" y="220091"/>
                </a:moveTo>
                <a:lnTo>
                  <a:pt x="75184" y="61087"/>
                </a:lnTo>
                <a:lnTo>
                  <a:pt x="224790" y="19050"/>
                </a:lnTo>
                <a:lnTo>
                  <a:pt x="143764" y="252819"/>
                </a:lnTo>
                <a:lnTo>
                  <a:pt x="19050" y="220091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11" name="Image"/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3380" y="2098548"/>
            <a:ext cx="281940" cy="274320"/>
          </a:xfrm>
          <a:prstGeom prst="rect">
            <a:avLst/>
          </a:prstGeom>
        </p:spPr>
      </p:pic>
      <p:sp>
        <p:nvSpPr>
          <p:cNvPr id="284" name="object 284"/>
          <p:cNvSpPr/>
          <p:nvPr/>
        </p:nvSpPr>
        <p:spPr>
          <a:xfrm>
            <a:off x="4245864" y="2137029"/>
            <a:ext cx="157861" cy="151003"/>
          </a:xfrm>
          <a:custGeom>
            <a:avLst/>
            <a:gdLst/>
            <a:ahLst/>
            <a:cxnLst/>
            <a:rect l="l" t="t" r="r" b="b"/>
            <a:pathLst>
              <a:path w="157861" h="151003">
                <a:moveTo>
                  <a:pt x="0" y="2921"/>
                </a:moveTo>
                <a:lnTo>
                  <a:pt x="51308" y="74041"/>
                </a:lnTo>
                <a:lnTo>
                  <a:pt x="39497" y="151003"/>
                </a:lnTo>
                <a:lnTo>
                  <a:pt x="157861" y="127381"/>
                </a:lnTo>
                <a:lnTo>
                  <a:pt x="74930" y="0"/>
                </a:lnTo>
                <a:lnTo>
                  <a:pt x="0" y="29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5" name="object 285"/>
          <p:cNvSpPr/>
          <p:nvPr/>
        </p:nvSpPr>
        <p:spPr>
          <a:xfrm>
            <a:off x="4226814" y="2117979"/>
            <a:ext cx="195961" cy="189103"/>
          </a:xfrm>
          <a:custGeom>
            <a:avLst/>
            <a:gdLst/>
            <a:ahLst/>
            <a:cxnLst/>
            <a:rect l="l" t="t" r="r" b="b"/>
            <a:pathLst>
              <a:path w="195961" h="189103">
                <a:moveTo>
                  <a:pt x="19050" y="21971"/>
                </a:moveTo>
                <a:lnTo>
                  <a:pt x="70358" y="93091"/>
                </a:lnTo>
                <a:lnTo>
                  <a:pt x="58547" y="170053"/>
                </a:lnTo>
                <a:lnTo>
                  <a:pt x="176911" y="146431"/>
                </a:lnTo>
                <a:lnTo>
                  <a:pt x="93980" y="19050"/>
                </a:lnTo>
                <a:lnTo>
                  <a:pt x="19050" y="21971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12" name="Image"/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88892" y="2154936"/>
            <a:ext cx="210312" cy="199644"/>
          </a:xfrm>
          <a:prstGeom prst="rect">
            <a:avLst/>
          </a:prstGeom>
        </p:spPr>
      </p:pic>
      <p:sp>
        <p:nvSpPr>
          <p:cNvPr id="286" name="object 286"/>
          <p:cNvSpPr/>
          <p:nvPr/>
        </p:nvSpPr>
        <p:spPr>
          <a:xfrm>
            <a:off x="4151121" y="2193290"/>
            <a:ext cx="86868" cy="76962"/>
          </a:xfrm>
          <a:custGeom>
            <a:avLst/>
            <a:gdLst/>
            <a:ahLst/>
            <a:cxnLst/>
            <a:rect l="l" t="t" r="r" b="b"/>
            <a:pathLst>
              <a:path w="86868" h="76962">
                <a:moveTo>
                  <a:pt x="7875" y="41402"/>
                </a:moveTo>
                <a:lnTo>
                  <a:pt x="0" y="76962"/>
                </a:lnTo>
                <a:lnTo>
                  <a:pt x="0" y="76962"/>
                </a:lnTo>
                <a:lnTo>
                  <a:pt x="78995" y="74041"/>
                </a:lnTo>
                <a:lnTo>
                  <a:pt x="86869" y="0"/>
                </a:lnTo>
                <a:lnTo>
                  <a:pt x="7875" y="414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7" name="object 287"/>
          <p:cNvSpPr/>
          <p:nvPr/>
        </p:nvSpPr>
        <p:spPr>
          <a:xfrm>
            <a:off x="4132071" y="2174240"/>
            <a:ext cx="124968" cy="115062"/>
          </a:xfrm>
          <a:custGeom>
            <a:avLst/>
            <a:gdLst/>
            <a:ahLst/>
            <a:cxnLst/>
            <a:rect l="l" t="t" r="r" b="b"/>
            <a:pathLst>
              <a:path w="124968" h="115062">
                <a:moveTo>
                  <a:pt x="26925" y="60452"/>
                </a:moveTo>
                <a:lnTo>
                  <a:pt x="19050" y="96012"/>
                </a:lnTo>
                <a:lnTo>
                  <a:pt x="19050" y="96012"/>
                </a:lnTo>
                <a:lnTo>
                  <a:pt x="98045" y="93091"/>
                </a:lnTo>
                <a:lnTo>
                  <a:pt x="105919" y="19050"/>
                </a:lnTo>
                <a:lnTo>
                  <a:pt x="26925" y="60452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13" name="Image"/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67956" y="2793492"/>
            <a:ext cx="170688" cy="204216"/>
          </a:xfrm>
          <a:prstGeom prst="rect">
            <a:avLst/>
          </a:prstGeom>
        </p:spPr>
      </p:pic>
      <p:sp>
        <p:nvSpPr>
          <p:cNvPr id="288" name="object 288"/>
          <p:cNvSpPr/>
          <p:nvPr/>
        </p:nvSpPr>
        <p:spPr>
          <a:xfrm>
            <a:off x="7329169" y="2832862"/>
            <a:ext cx="47371" cy="79883"/>
          </a:xfrm>
          <a:custGeom>
            <a:avLst/>
            <a:gdLst/>
            <a:ahLst/>
            <a:cxnLst/>
            <a:rect l="l" t="t" r="r" b="b"/>
            <a:pathLst>
              <a:path w="47371" h="79883">
                <a:moveTo>
                  <a:pt x="3937" y="0"/>
                </a:moveTo>
                <a:lnTo>
                  <a:pt x="0" y="35560"/>
                </a:lnTo>
                <a:lnTo>
                  <a:pt x="47372" y="79883"/>
                </a:lnTo>
                <a:lnTo>
                  <a:pt x="39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9" name="object 289"/>
          <p:cNvSpPr/>
          <p:nvPr/>
        </p:nvSpPr>
        <p:spPr>
          <a:xfrm>
            <a:off x="7310119" y="2813812"/>
            <a:ext cx="85471" cy="117983"/>
          </a:xfrm>
          <a:custGeom>
            <a:avLst/>
            <a:gdLst/>
            <a:ahLst/>
            <a:cxnLst/>
            <a:rect l="l" t="t" r="r" b="b"/>
            <a:pathLst>
              <a:path w="85471" h="117983">
                <a:moveTo>
                  <a:pt x="22987" y="19050"/>
                </a:moveTo>
                <a:lnTo>
                  <a:pt x="19050" y="54610"/>
                </a:lnTo>
                <a:lnTo>
                  <a:pt x="66422" y="98933"/>
                </a:lnTo>
                <a:lnTo>
                  <a:pt x="22987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14" name="Image"/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61504" y="2375916"/>
            <a:ext cx="312420" cy="414528"/>
          </a:xfrm>
          <a:prstGeom prst="rect">
            <a:avLst/>
          </a:prstGeom>
        </p:spPr>
      </p:pic>
      <p:sp>
        <p:nvSpPr>
          <p:cNvPr id="290" name="object 290"/>
          <p:cNvSpPr/>
          <p:nvPr/>
        </p:nvSpPr>
        <p:spPr>
          <a:xfrm>
            <a:off x="7522591" y="2415413"/>
            <a:ext cx="189611" cy="290068"/>
          </a:xfrm>
          <a:custGeom>
            <a:avLst/>
            <a:gdLst/>
            <a:ahLst/>
            <a:cxnLst/>
            <a:rect l="l" t="t" r="r" b="b"/>
            <a:pathLst>
              <a:path w="189611" h="290068">
                <a:moveTo>
                  <a:pt x="0" y="207264"/>
                </a:moveTo>
                <a:lnTo>
                  <a:pt x="0" y="290068"/>
                </a:lnTo>
                <a:lnTo>
                  <a:pt x="189611" y="219075"/>
                </a:lnTo>
                <a:lnTo>
                  <a:pt x="181610" y="32512"/>
                </a:lnTo>
                <a:lnTo>
                  <a:pt x="82931" y="0"/>
                </a:lnTo>
                <a:lnTo>
                  <a:pt x="102743" y="159893"/>
                </a:lnTo>
                <a:lnTo>
                  <a:pt x="0" y="20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1" name="object 291"/>
          <p:cNvSpPr/>
          <p:nvPr/>
        </p:nvSpPr>
        <p:spPr>
          <a:xfrm>
            <a:off x="7503541" y="2396363"/>
            <a:ext cx="227711" cy="328168"/>
          </a:xfrm>
          <a:custGeom>
            <a:avLst/>
            <a:gdLst/>
            <a:ahLst/>
            <a:cxnLst/>
            <a:rect l="l" t="t" r="r" b="b"/>
            <a:pathLst>
              <a:path w="227711" h="328168">
                <a:moveTo>
                  <a:pt x="19050" y="226314"/>
                </a:moveTo>
                <a:lnTo>
                  <a:pt x="19050" y="309118"/>
                </a:lnTo>
                <a:lnTo>
                  <a:pt x="208661" y="238125"/>
                </a:lnTo>
                <a:lnTo>
                  <a:pt x="200660" y="51562"/>
                </a:lnTo>
                <a:lnTo>
                  <a:pt x="101981" y="19050"/>
                </a:lnTo>
                <a:lnTo>
                  <a:pt x="121793" y="178943"/>
                </a:lnTo>
                <a:lnTo>
                  <a:pt x="19050" y="226314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15" name="Image"/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98436" y="2947416"/>
            <a:ext cx="219456" cy="233172"/>
          </a:xfrm>
          <a:prstGeom prst="rect">
            <a:avLst/>
          </a:prstGeom>
        </p:spPr>
      </p:pic>
      <p:sp>
        <p:nvSpPr>
          <p:cNvPr id="292" name="object 292"/>
          <p:cNvSpPr/>
          <p:nvPr/>
        </p:nvSpPr>
        <p:spPr>
          <a:xfrm>
            <a:off x="7360793" y="2986786"/>
            <a:ext cx="94741" cy="109601"/>
          </a:xfrm>
          <a:custGeom>
            <a:avLst/>
            <a:gdLst/>
            <a:ahLst/>
            <a:cxnLst/>
            <a:rect l="l" t="t" r="r" b="b"/>
            <a:pathLst>
              <a:path w="94741" h="109601">
                <a:moveTo>
                  <a:pt x="0" y="0"/>
                </a:moveTo>
                <a:lnTo>
                  <a:pt x="0" y="109601"/>
                </a:lnTo>
                <a:lnTo>
                  <a:pt x="94742" y="829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3" name="object 293"/>
          <p:cNvSpPr/>
          <p:nvPr/>
        </p:nvSpPr>
        <p:spPr>
          <a:xfrm>
            <a:off x="7341743" y="2967736"/>
            <a:ext cx="132841" cy="147701"/>
          </a:xfrm>
          <a:custGeom>
            <a:avLst/>
            <a:gdLst/>
            <a:ahLst/>
            <a:cxnLst/>
            <a:rect l="l" t="t" r="r" b="b"/>
            <a:pathLst>
              <a:path w="132841" h="147701">
                <a:moveTo>
                  <a:pt x="19050" y="19050"/>
                </a:moveTo>
                <a:lnTo>
                  <a:pt x="19050" y="128651"/>
                </a:lnTo>
                <a:lnTo>
                  <a:pt x="113792" y="10198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16" name="Image"/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82256" y="3057144"/>
            <a:ext cx="245364" cy="257556"/>
          </a:xfrm>
          <a:prstGeom prst="rect">
            <a:avLst/>
          </a:prstGeom>
        </p:spPr>
      </p:pic>
      <p:sp>
        <p:nvSpPr>
          <p:cNvPr id="294" name="object 294"/>
          <p:cNvSpPr/>
          <p:nvPr/>
        </p:nvSpPr>
        <p:spPr>
          <a:xfrm>
            <a:off x="7443724" y="3096387"/>
            <a:ext cx="122301" cy="133223"/>
          </a:xfrm>
          <a:custGeom>
            <a:avLst/>
            <a:gdLst/>
            <a:ahLst/>
            <a:cxnLst/>
            <a:rect l="l" t="t" r="r" b="b"/>
            <a:pathLst>
              <a:path w="122301" h="133223">
                <a:moveTo>
                  <a:pt x="51307" y="0"/>
                </a:moveTo>
                <a:lnTo>
                  <a:pt x="0" y="85852"/>
                </a:lnTo>
                <a:lnTo>
                  <a:pt x="7874" y="121412"/>
                </a:lnTo>
                <a:lnTo>
                  <a:pt x="90805" y="133223"/>
                </a:lnTo>
                <a:lnTo>
                  <a:pt x="122301" y="50292"/>
                </a:lnTo>
                <a:lnTo>
                  <a:pt x="513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5" name="object 295"/>
          <p:cNvSpPr/>
          <p:nvPr/>
        </p:nvSpPr>
        <p:spPr>
          <a:xfrm>
            <a:off x="7424674" y="3077337"/>
            <a:ext cx="160401" cy="171323"/>
          </a:xfrm>
          <a:custGeom>
            <a:avLst/>
            <a:gdLst/>
            <a:ahLst/>
            <a:cxnLst/>
            <a:rect l="l" t="t" r="r" b="b"/>
            <a:pathLst>
              <a:path w="160401" h="171323">
                <a:moveTo>
                  <a:pt x="70357" y="19050"/>
                </a:moveTo>
                <a:lnTo>
                  <a:pt x="19050" y="104902"/>
                </a:lnTo>
                <a:lnTo>
                  <a:pt x="26924" y="140462"/>
                </a:lnTo>
                <a:lnTo>
                  <a:pt x="109855" y="152273"/>
                </a:lnTo>
                <a:lnTo>
                  <a:pt x="141351" y="69342"/>
                </a:lnTo>
                <a:lnTo>
                  <a:pt x="70357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5052" y="3332988"/>
            <a:ext cx="585216" cy="362712"/>
          </a:xfrm>
          <a:prstGeom prst="rect">
            <a:avLst/>
          </a:prstGeom>
        </p:spPr>
      </p:pic>
      <p:sp>
        <p:nvSpPr>
          <p:cNvPr id="296" name="object 296"/>
          <p:cNvSpPr/>
          <p:nvPr/>
        </p:nvSpPr>
        <p:spPr>
          <a:xfrm>
            <a:off x="7716139" y="3371723"/>
            <a:ext cx="461899" cy="239903"/>
          </a:xfrm>
          <a:custGeom>
            <a:avLst/>
            <a:gdLst/>
            <a:ahLst/>
            <a:cxnLst/>
            <a:rect l="l" t="t" r="r" b="b"/>
            <a:pathLst>
              <a:path w="461899" h="239903">
                <a:moveTo>
                  <a:pt x="0" y="0"/>
                </a:moveTo>
                <a:lnTo>
                  <a:pt x="126238" y="133223"/>
                </a:lnTo>
                <a:lnTo>
                  <a:pt x="256540" y="162814"/>
                </a:lnTo>
                <a:lnTo>
                  <a:pt x="327660" y="139192"/>
                </a:lnTo>
                <a:lnTo>
                  <a:pt x="461899" y="239903"/>
                </a:lnTo>
                <a:lnTo>
                  <a:pt x="355218" y="74041"/>
                </a:lnTo>
                <a:lnTo>
                  <a:pt x="153924" y="5969"/>
                </a:lnTo>
                <a:lnTo>
                  <a:pt x="94742" y="29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7" name="object 297"/>
          <p:cNvSpPr/>
          <p:nvPr/>
        </p:nvSpPr>
        <p:spPr>
          <a:xfrm>
            <a:off x="7697089" y="3352673"/>
            <a:ext cx="499999" cy="278003"/>
          </a:xfrm>
          <a:custGeom>
            <a:avLst/>
            <a:gdLst/>
            <a:ahLst/>
            <a:cxnLst/>
            <a:rect l="l" t="t" r="r" b="b"/>
            <a:pathLst>
              <a:path w="499999" h="278003">
                <a:moveTo>
                  <a:pt x="19050" y="19050"/>
                </a:moveTo>
                <a:lnTo>
                  <a:pt x="145288" y="152273"/>
                </a:lnTo>
                <a:lnTo>
                  <a:pt x="275590" y="181864"/>
                </a:lnTo>
                <a:lnTo>
                  <a:pt x="346710" y="158242"/>
                </a:lnTo>
                <a:lnTo>
                  <a:pt x="480949" y="258953"/>
                </a:lnTo>
                <a:lnTo>
                  <a:pt x="374268" y="93091"/>
                </a:lnTo>
                <a:lnTo>
                  <a:pt x="172974" y="25019"/>
                </a:lnTo>
                <a:lnTo>
                  <a:pt x="113792" y="4864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18" name="Image"/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22364" y="3229356"/>
            <a:ext cx="400812" cy="342900"/>
          </a:xfrm>
          <a:prstGeom prst="rect">
            <a:avLst/>
          </a:prstGeom>
        </p:spPr>
      </p:pic>
      <p:sp>
        <p:nvSpPr>
          <p:cNvPr id="298" name="object 298"/>
          <p:cNvSpPr/>
          <p:nvPr/>
        </p:nvSpPr>
        <p:spPr>
          <a:xfrm>
            <a:off x="6784340" y="3268091"/>
            <a:ext cx="276352" cy="219075"/>
          </a:xfrm>
          <a:custGeom>
            <a:avLst/>
            <a:gdLst/>
            <a:ahLst/>
            <a:cxnLst/>
            <a:rect l="l" t="t" r="r" b="b"/>
            <a:pathLst>
              <a:path w="276352" h="219075">
                <a:moveTo>
                  <a:pt x="0" y="0"/>
                </a:moveTo>
                <a:lnTo>
                  <a:pt x="209296" y="219075"/>
                </a:lnTo>
                <a:lnTo>
                  <a:pt x="276352" y="189484"/>
                </a:lnTo>
                <a:lnTo>
                  <a:pt x="169799" y="829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9" name="object 299"/>
          <p:cNvSpPr/>
          <p:nvPr/>
        </p:nvSpPr>
        <p:spPr>
          <a:xfrm>
            <a:off x="6765290" y="3249041"/>
            <a:ext cx="314452" cy="257175"/>
          </a:xfrm>
          <a:custGeom>
            <a:avLst/>
            <a:gdLst/>
            <a:ahLst/>
            <a:cxnLst/>
            <a:rect l="l" t="t" r="r" b="b"/>
            <a:pathLst>
              <a:path w="314452" h="257175">
                <a:moveTo>
                  <a:pt x="19050" y="19050"/>
                </a:moveTo>
                <a:lnTo>
                  <a:pt x="228346" y="238125"/>
                </a:lnTo>
                <a:lnTo>
                  <a:pt x="295402" y="208534"/>
                </a:lnTo>
                <a:lnTo>
                  <a:pt x="188849" y="10198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19" name="Image"/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92596" y="3110484"/>
            <a:ext cx="217932" cy="230124"/>
          </a:xfrm>
          <a:prstGeom prst="rect">
            <a:avLst/>
          </a:prstGeom>
        </p:spPr>
      </p:pic>
      <p:sp>
        <p:nvSpPr>
          <p:cNvPr id="300" name="object 300"/>
          <p:cNvSpPr/>
          <p:nvPr/>
        </p:nvSpPr>
        <p:spPr>
          <a:xfrm>
            <a:off x="6354064" y="3149727"/>
            <a:ext cx="94742" cy="106553"/>
          </a:xfrm>
          <a:custGeom>
            <a:avLst/>
            <a:gdLst/>
            <a:ahLst/>
            <a:cxnLst/>
            <a:rect l="l" t="t" r="r" b="b"/>
            <a:pathLst>
              <a:path w="94742" h="106553">
                <a:moveTo>
                  <a:pt x="31623" y="0"/>
                </a:moveTo>
                <a:lnTo>
                  <a:pt x="0" y="70993"/>
                </a:lnTo>
                <a:lnTo>
                  <a:pt x="35560" y="106553"/>
                </a:lnTo>
                <a:lnTo>
                  <a:pt x="94742" y="70993"/>
                </a:lnTo>
                <a:cubicBezTo>
                  <a:pt x="90805" y="62103"/>
                  <a:pt x="89281" y="52451"/>
                  <a:pt x="82931" y="44323"/>
                </a:cubicBezTo>
                <a:cubicBezTo>
                  <a:pt x="80772" y="41656"/>
                  <a:pt x="74676" y="42926"/>
                  <a:pt x="70993" y="41402"/>
                </a:cubicBezTo>
                <a:cubicBezTo>
                  <a:pt x="60960" y="37084"/>
                  <a:pt x="57912" y="34544"/>
                  <a:pt x="3162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1" name="object 301"/>
          <p:cNvSpPr/>
          <p:nvPr/>
        </p:nvSpPr>
        <p:spPr>
          <a:xfrm>
            <a:off x="6335014" y="3130677"/>
            <a:ext cx="132842" cy="144653"/>
          </a:xfrm>
          <a:custGeom>
            <a:avLst/>
            <a:gdLst/>
            <a:ahLst/>
            <a:cxnLst/>
            <a:rect l="l" t="t" r="r" b="b"/>
            <a:pathLst>
              <a:path w="132842" h="144653">
                <a:moveTo>
                  <a:pt x="50673" y="19050"/>
                </a:moveTo>
                <a:lnTo>
                  <a:pt x="19050" y="90043"/>
                </a:lnTo>
                <a:lnTo>
                  <a:pt x="54610" y="125603"/>
                </a:lnTo>
                <a:lnTo>
                  <a:pt x="113792" y="90043"/>
                </a:lnTo>
                <a:cubicBezTo>
                  <a:pt x="109855" y="81153"/>
                  <a:pt x="108331" y="71501"/>
                  <a:pt x="101981" y="63373"/>
                </a:cubicBezTo>
                <a:cubicBezTo>
                  <a:pt x="99822" y="60706"/>
                  <a:pt x="93726" y="61976"/>
                  <a:pt x="90043" y="60452"/>
                </a:cubicBezTo>
                <a:cubicBezTo>
                  <a:pt x="80010" y="56134"/>
                  <a:pt x="76962" y="53594"/>
                  <a:pt x="50673" y="19050"/>
                </a:cubicBez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20" name="Image"/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2216" y="3179064"/>
            <a:ext cx="364236" cy="324612"/>
          </a:xfrm>
          <a:prstGeom prst="rect">
            <a:avLst/>
          </a:prstGeom>
        </p:spPr>
      </p:pic>
      <p:sp>
        <p:nvSpPr>
          <p:cNvPr id="302" name="object 302"/>
          <p:cNvSpPr/>
          <p:nvPr/>
        </p:nvSpPr>
        <p:spPr>
          <a:xfrm>
            <a:off x="7123938" y="3217799"/>
            <a:ext cx="240792" cy="201295"/>
          </a:xfrm>
          <a:custGeom>
            <a:avLst/>
            <a:gdLst/>
            <a:ahLst/>
            <a:cxnLst/>
            <a:rect l="l" t="t" r="r" b="b"/>
            <a:pathLst>
              <a:path w="240792" h="201295">
                <a:moveTo>
                  <a:pt x="0" y="82931"/>
                </a:moveTo>
                <a:cubicBezTo>
                  <a:pt x="1269" y="122301"/>
                  <a:pt x="2540" y="161798"/>
                  <a:pt x="3937" y="201295"/>
                </a:cubicBezTo>
                <a:lnTo>
                  <a:pt x="146050" y="198374"/>
                </a:lnTo>
                <a:lnTo>
                  <a:pt x="240792" y="97663"/>
                </a:lnTo>
                <a:lnTo>
                  <a:pt x="205231" y="0"/>
                </a:lnTo>
                <a:lnTo>
                  <a:pt x="0" y="82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3" name="object 303"/>
          <p:cNvSpPr/>
          <p:nvPr/>
        </p:nvSpPr>
        <p:spPr>
          <a:xfrm>
            <a:off x="7104888" y="3198749"/>
            <a:ext cx="278892" cy="239395"/>
          </a:xfrm>
          <a:custGeom>
            <a:avLst/>
            <a:gdLst/>
            <a:ahLst/>
            <a:cxnLst/>
            <a:rect l="l" t="t" r="r" b="b"/>
            <a:pathLst>
              <a:path w="278892" h="239395">
                <a:moveTo>
                  <a:pt x="19050" y="101981"/>
                </a:moveTo>
                <a:cubicBezTo>
                  <a:pt x="20319" y="141351"/>
                  <a:pt x="21590" y="180848"/>
                  <a:pt x="22987" y="220345"/>
                </a:cubicBezTo>
                <a:lnTo>
                  <a:pt x="165100" y="217424"/>
                </a:lnTo>
                <a:lnTo>
                  <a:pt x="259842" y="116713"/>
                </a:lnTo>
                <a:lnTo>
                  <a:pt x="224281" y="19050"/>
                </a:lnTo>
                <a:lnTo>
                  <a:pt x="19050" y="101981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21" name="Image"/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90588" y="3439668"/>
            <a:ext cx="451104" cy="202692"/>
          </a:xfrm>
          <a:prstGeom prst="rect">
            <a:avLst/>
          </a:prstGeom>
        </p:spPr>
      </p:pic>
      <p:sp>
        <p:nvSpPr>
          <p:cNvPr id="304" name="object 304"/>
          <p:cNvSpPr/>
          <p:nvPr/>
        </p:nvSpPr>
        <p:spPr>
          <a:xfrm>
            <a:off x="7052818" y="3478276"/>
            <a:ext cx="327659" cy="80010"/>
          </a:xfrm>
          <a:custGeom>
            <a:avLst/>
            <a:gdLst/>
            <a:ahLst/>
            <a:cxnLst/>
            <a:rect l="l" t="t" r="r" b="b"/>
            <a:pathLst>
              <a:path w="327659" h="80010">
                <a:moveTo>
                  <a:pt x="0" y="26670"/>
                </a:moveTo>
                <a:lnTo>
                  <a:pt x="165862" y="0"/>
                </a:lnTo>
                <a:lnTo>
                  <a:pt x="327660" y="80010"/>
                </a:lnTo>
                <a:lnTo>
                  <a:pt x="0" y="26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5" name="object 305"/>
          <p:cNvSpPr/>
          <p:nvPr/>
        </p:nvSpPr>
        <p:spPr>
          <a:xfrm>
            <a:off x="7033768" y="3459226"/>
            <a:ext cx="365759" cy="118110"/>
          </a:xfrm>
          <a:custGeom>
            <a:avLst/>
            <a:gdLst/>
            <a:ahLst/>
            <a:cxnLst/>
            <a:rect l="l" t="t" r="r" b="b"/>
            <a:pathLst>
              <a:path w="365759" h="118110">
                <a:moveTo>
                  <a:pt x="19050" y="45720"/>
                </a:moveTo>
                <a:lnTo>
                  <a:pt x="184912" y="19050"/>
                </a:lnTo>
                <a:lnTo>
                  <a:pt x="346710" y="99060"/>
                </a:lnTo>
                <a:lnTo>
                  <a:pt x="19050" y="4572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22" name="Image"/>
          <p:cNvPicPr>
            <a:picLocks noChangeAspect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97268" y="3540252"/>
            <a:ext cx="1106424" cy="691896"/>
          </a:xfrm>
          <a:prstGeom prst="rect">
            <a:avLst/>
          </a:prstGeom>
        </p:spPr>
      </p:pic>
      <p:sp>
        <p:nvSpPr>
          <p:cNvPr id="306" name="object 306"/>
          <p:cNvSpPr/>
          <p:nvPr/>
        </p:nvSpPr>
        <p:spPr>
          <a:xfrm>
            <a:off x="7159371" y="3578987"/>
            <a:ext cx="983107" cy="568515"/>
          </a:xfrm>
          <a:custGeom>
            <a:avLst/>
            <a:gdLst/>
            <a:ahLst/>
            <a:cxnLst/>
            <a:rect l="l" t="t" r="r" b="b"/>
            <a:pathLst>
              <a:path w="983107" h="568515">
                <a:moveTo>
                  <a:pt x="0" y="233934"/>
                </a:moveTo>
                <a:lnTo>
                  <a:pt x="0" y="521144"/>
                </a:lnTo>
                <a:lnTo>
                  <a:pt x="379095" y="432308"/>
                </a:lnTo>
                <a:lnTo>
                  <a:pt x="521208" y="491528"/>
                </a:lnTo>
                <a:lnTo>
                  <a:pt x="540893" y="568515"/>
                </a:lnTo>
                <a:lnTo>
                  <a:pt x="762000" y="562597"/>
                </a:lnTo>
                <a:lnTo>
                  <a:pt x="983107" y="373100"/>
                </a:lnTo>
                <a:lnTo>
                  <a:pt x="983107" y="284226"/>
                </a:lnTo>
                <a:lnTo>
                  <a:pt x="833120" y="162814"/>
                </a:lnTo>
                <a:lnTo>
                  <a:pt x="781811" y="0"/>
                </a:lnTo>
                <a:lnTo>
                  <a:pt x="718566" y="127381"/>
                </a:lnTo>
                <a:lnTo>
                  <a:pt x="592201" y="85852"/>
                </a:lnTo>
                <a:lnTo>
                  <a:pt x="608076" y="23749"/>
                </a:lnTo>
                <a:lnTo>
                  <a:pt x="525145" y="2921"/>
                </a:lnTo>
                <a:lnTo>
                  <a:pt x="454025" y="91821"/>
                </a:lnTo>
                <a:lnTo>
                  <a:pt x="371221" y="56261"/>
                </a:lnTo>
                <a:lnTo>
                  <a:pt x="217170" y="189484"/>
                </a:lnTo>
                <a:lnTo>
                  <a:pt x="0" y="233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7" name="object 307"/>
          <p:cNvSpPr/>
          <p:nvPr/>
        </p:nvSpPr>
        <p:spPr>
          <a:xfrm>
            <a:off x="7140321" y="3559937"/>
            <a:ext cx="1021207" cy="606615"/>
          </a:xfrm>
          <a:custGeom>
            <a:avLst/>
            <a:gdLst/>
            <a:ahLst/>
            <a:cxnLst/>
            <a:rect l="l" t="t" r="r" b="b"/>
            <a:pathLst>
              <a:path w="1021207" h="606615">
                <a:moveTo>
                  <a:pt x="19050" y="252984"/>
                </a:moveTo>
                <a:lnTo>
                  <a:pt x="19050" y="540194"/>
                </a:lnTo>
                <a:lnTo>
                  <a:pt x="398145" y="451358"/>
                </a:lnTo>
                <a:lnTo>
                  <a:pt x="540258" y="510578"/>
                </a:lnTo>
                <a:lnTo>
                  <a:pt x="559943" y="587565"/>
                </a:lnTo>
                <a:lnTo>
                  <a:pt x="781050" y="581647"/>
                </a:lnTo>
                <a:lnTo>
                  <a:pt x="1002157" y="392150"/>
                </a:lnTo>
                <a:lnTo>
                  <a:pt x="1002157" y="303276"/>
                </a:lnTo>
                <a:lnTo>
                  <a:pt x="852170" y="181864"/>
                </a:lnTo>
                <a:lnTo>
                  <a:pt x="800861" y="19050"/>
                </a:lnTo>
                <a:lnTo>
                  <a:pt x="737616" y="146431"/>
                </a:lnTo>
                <a:lnTo>
                  <a:pt x="611251" y="104902"/>
                </a:lnTo>
                <a:lnTo>
                  <a:pt x="627126" y="42799"/>
                </a:lnTo>
                <a:lnTo>
                  <a:pt x="544195" y="21971"/>
                </a:lnTo>
                <a:lnTo>
                  <a:pt x="473075" y="110871"/>
                </a:lnTo>
                <a:lnTo>
                  <a:pt x="390271" y="75311"/>
                </a:lnTo>
                <a:lnTo>
                  <a:pt x="236220" y="208534"/>
                </a:lnTo>
                <a:lnTo>
                  <a:pt x="19050" y="252984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23" name="Image"/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5012" y="3270504"/>
            <a:ext cx="269748" cy="277368"/>
          </a:xfrm>
          <a:prstGeom prst="rect">
            <a:avLst/>
          </a:prstGeom>
        </p:spPr>
      </p:pic>
      <p:sp>
        <p:nvSpPr>
          <p:cNvPr id="308" name="object 308"/>
          <p:cNvSpPr/>
          <p:nvPr/>
        </p:nvSpPr>
        <p:spPr>
          <a:xfrm>
            <a:off x="7396353" y="3309620"/>
            <a:ext cx="146050" cy="153924"/>
          </a:xfrm>
          <a:custGeom>
            <a:avLst/>
            <a:gdLst/>
            <a:ahLst/>
            <a:cxnLst/>
            <a:rect l="l" t="t" r="r" b="b"/>
            <a:pathLst>
              <a:path w="146050" h="153924">
                <a:moveTo>
                  <a:pt x="3937" y="5842"/>
                </a:moveTo>
                <a:cubicBezTo>
                  <a:pt x="2540" y="48260"/>
                  <a:pt x="1270" y="90805"/>
                  <a:pt x="0" y="133223"/>
                </a:cubicBezTo>
                <a:lnTo>
                  <a:pt x="43434" y="153924"/>
                </a:lnTo>
                <a:lnTo>
                  <a:pt x="134239" y="153924"/>
                </a:lnTo>
                <a:lnTo>
                  <a:pt x="43434" y="76962"/>
                </a:lnTo>
                <a:lnTo>
                  <a:pt x="134239" y="70993"/>
                </a:lnTo>
                <a:lnTo>
                  <a:pt x="47371" y="29591"/>
                </a:lnTo>
                <a:lnTo>
                  <a:pt x="146050" y="0"/>
                </a:lnTo>
                <a:lnTo>
                  <a:pt x="3937" y="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9" name="object 309"/>
          <p:cNvSpPr/>
          <p:nvPr/>
        </p:nvSpPr>
        <p:spPr>
          <a:xfrm>
            <a:off x="7377303" y="3290570"/>
            <a:ext cx="184150" cy="192024"/>
          </a:xfrm>
          <a:custGeom>
            <a:avLst/>
            <a:gdLst/>
            <a:ahLst/>
            <a:cxnLst/>
            <a:rect l="l" t="t" r="r" b="b"/>
            <a:pathLst>
              <a:path w="184150" h="192024">
                <a:moveTo>
                  <a:pt x="22987" y="24892"/>
                </a:moveTo>
                <a:cubicBezTo>
                  <a:pt x="21590" y="67310"/>
                  <a:pt x="20320" y="109855"/>
                  <a:pt x="19050" y="152273"/>
                </a:cubicBezTo>
                <a:lnTo>
                  <a:pt x="62484" y="172974"/>
                </a:lnTo>
                <a:lnTo>
                  <a:pt x="153289" y="172974"/>
                </a:lnTo>
                <a:lnTo>
                  <a:pt x="62484" y="96012"/>
                </a:lnTo>
                <a:lnTo>
                  <a:pt x="153289" y="90043"/>
                </a:lnTo>
                <a:lnTo>
                  <a:pt x="66421" y="48641"/>
                </a:lnTo>
                <a:lnTo>
                  <a:pt x="165100" y="19050"/>
                </a:lnTo>
                <a:lnTo>
                  <a:pt x="22987" y="24892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2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65719" y="4149852"/>
            <a:ext cx="249936" cy="213360"/>
          </a:xfrm>
          <a:prstGeom prst="rect">
            <a:avLst/>
          </a:prstGeom>
        </p:spPr>
      </p:pic>
      <p:sp>
        <p:nvSpPr>
          <p:cNvPr id="310" name="object 310"/>
          <p:cNvSpPr/>
          <p:nvPr/>
        </p:nvSpPr>
        <p:spPr>
          <a:xfrm>
            <a:off x="7727950" y="4188955"/>
            <a:ext cx="126365" cy="88823"/>
          </a:xfrm>
          <a:custGeom>
            <a:avLst/>
            <a:gdLst/>
            <a:ahLst/>
            <a:cxnLst/>
            <a:rect l="l" t="t" r="r" b="b"/>
            <a:pathLst>
              <a:path w="126365" h="88823">
                <a:moveTo>
                  <a:pt x="0" y="11849"/>
                </a:moveTo>
                <a:lnTo>
                  <a:pt x="31623" y="88824"/>
                </a:lnTo>
                <a:lnTo>
                  <a:pt x="126365" y="0"/>
                </a:lnTo>
                <a:lnTo>
                  <a:pt x="0" y="11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1" name="object 311"/>
          <p:cNvSpPr/>
          <p:nvPr/>
        </p:nvSpPr>
        <p:spPr>
          <a:xfrm>
            <a:off x="7708900" y="4169905"/>
            <a:ext cx="164465" cy="126923"/>
          </a:xfrm>
          <a:custGeom>
            <a:avLst/>
            <a:gdLst/>
            <a:ahLst/>
            <a:cxnLst/>
            <a:rect l="l" t="t" r="r" b="b"/>
            <a:pathLst>
              <a:path w="164465" h="126923">
                <a:moveTo>
                  <a:pt x="19050" y="30899"/>
                </a:moveTo>
                <a:lnTo>
                  <a:pt x="50673" y="107874"/>
                </a:lnTo>
                <a:lnTo>
                  <a:pt x="145415" y="19050"/>
                </a:lnTo>
                <a:lnTo>
                  <a:pt x="19050" y="30899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25" name="Image"/>
          <p:cNvPicPr>
            <a:picLocks noChangeAspect="1"/>
          </p:cNvPicPr>
          <p:nvPr/>
        </p:nvPicPr>
        <p:blipFill>
          <a:blip r:embed="rId2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72628" y="4146804"/>
            <a:ext cx="419100" cy="266700"/>
          </a:xfrm>
          <a:prstGeom prst="rect">
            <a:avLst/>
          </a:prstGeom>
        </p:spPr>
      </p:pic>
      <p:sp>
        <p:nvSpPr>
          <p:cNvPr id="312" name="object 312"/>
          <p:cNvSpPr/>
          <p:nvPr/>
        </p:nvSpPr>
        <p:spPr>
          <a:xfrm>
            <a:off x="8134604" y="4185996"/>
            <a:ext cx="296037" cy="142125"/>
          </a:xfrm>
          <a:custGeom>
            <a:avLst/>
            <a:gdLst/>
            <a:ahLst/>
            <a:cxnLst/>
            <a:rect l="l" t="t" r="r" b="b"/>
            <a:pathLst>
              <a:path w="296037" h="142125">
                <a:moveTo>
                  <a:pt x="0" y="79946"/>
                </a:moveTo>
                <a:lnTo>
                  <a:pt x="118364" y="142126"/>
                </a:lnTo>
                <a:lnTo>
                  <a:pt x="296037" y="59220"/>
                </a:lnTo>
                <a:lnTo>
                  <a:pt x="244728" y="0"/>
                </a:lnTo>
                <a:lnTo>
                  <a:pt x="0" y="79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3" name="object 313"/>
          <p:cNvSpPr/>
          <p:nvPr/>
        </p:nvSpPr>
        <p:spPr>
          <a:xfrm>
            <a:off x="8115554" y="4166946"/>
            <a:ext cx="334137" cy="180225"/>
          </a:xfrm>
          <a:custGeom>
            <a:avLst/>
            <a:gdLst/>
            <a:ahLst/>
            <a:cxnLst/>
            <a:rect l="l" t="t" r="r" b="b"/>
            <a:pathLst>
              <a:path w="334137" h="180225">
                <a:moveTo>
                  <a:pt x="19050" y="98996"/>
                </a:moveTo>
                <a:lnTo>
                  <a:pt x="137414" y="161176"/>
                </a:lnTo>
                <a:lnTo>
                  <a:pt x="315087" y="78270"/>
                </a:lnTo>
                <a:lnTo>
                  <a:pt x="263778" y="19050"/>
                </a:lnTo>
                <a:lnTo>
                  <a:pt x="19050" y="98996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26" name="Image"/>
          <p:cNvPicPr>
            <a:picLocks noChangeAspect="1"/>
          </p:cNvPicPr>
          <p:nvPr/>
        </p:nvPicPr>
        <p:blipFill>
          <a:blip r:embed="rId2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92668" y="4032504"/>
            <a:ext cx="252984" cy="265176"/>
          </a:xfrm>
          <a:prstGeom prst="rect">
            <a:avLst/>
          </a:prstGeom>
        </p:spPr>
      </p:pic>
      <p:sp>
        <p:nvSpPr>
          <p:cNvPr id="314" name="object 314"/>
          <p:cNvSpPr/>
          <p:nvPr/>
        </p:nvSpPr>
        <p:spPr>
          <a:xfrm>
            <a:off x="8454390" y="4070515"/>
            <a:ext cx="130302" cy="142126"/>
          </a:xfrm>
          <a:custGeom>
            <a:avLst/>
            <a:gdLst/>
            <a:ahLst/>
            <a:cxnLst/>
            <a:rect l="l" t="t" r="r" b="b"/>
            <a:pathLst>
              <a:path w="130302" h="142126">
                <a:moveTo>
                  <a:pt x="59182" y="0"/>
                </a:moveTo>
                <a:lnTo>
                  <a:pt x="0" y="85864"/>
                </a:lnTo>
                <a:lnTo>
                  <a:pt x="19685" y="142126"/>
                </a:lnTo>
                <a:lnTo>
                  <a:pt x="130302" y="74028"/>
                </a:lnTo>
                <a:lnTo>
                  <a:pt x="591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5" name="object 315"/>
          <p:cNvSpPr/>
          <p:nvPr/>
        </p:nvSpPr>
        <p:spPr>
          <a:xfrm>
            <a:off x="8435340" y="4051465"/>
            <a:ext cx="168402" cy="180226"/>
          </a:xfrm>
          <a:custGeom>
            <a:avLst/>
            <a:gdLst/>
            <a:ahLst/>
            <a:cxnLst/>
            <a:rect l="l" t="t" r="r" b="b"/>
            <a:pathLst>
              <a:path w="168402" h="180226">
                <a:moveTo>
                  <a:pt x="78232" y="19050"/>
                </a:moveTo>
                <a:lnTo>
                  <a:pt x="19050" y="104914"/>
                </a:lnTo>
                <a:lnTo>
                  <a:pt x="38735" y="161176"/>
                </a:lnTo>
                <a:lnTo>
                  <a:pt x="149352" y="93078"/>
                </a:lnTo>
                <a:lnTo>
                  <a:pt x="78232" y="19050"/>
                </a:lnTo>
                <a:close/>
              </a:path>
            </a:pathLst>
          </a:custGeom>
          <a:ln w="38100">
            <a:solidFill>
              <a:srgbClr val="ffa02b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27" name="Image"/>
          <p:cNvPicPr>
            <a:picLocks noChangeAspect="1"/>
          </p:cNvPicPr>
          <p:nvPr/>
        </p:nvPicPr>
        <p:blipFill>
          <a:blip r:embed="rId2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67328" y="1845564"/>
            <a:ext cx="987552" cy="874776"/>
          </a:xfrm>
          <a:prstGeom prst="rect">
            <a:avLst/>
          </a:prstGeom>
        </p:spPr>
      </p:pic>
      <p:sp>
        <p:nvSpPr>
          <p:cNvPr id="316" name="object 316"/>
          <p:cNvSpPr/>
          <p:nvPr/>
        </p:nvSpPr>
        <p:spPr>
          <a:xfrm>
            <a:off x="3946017" y="2024304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7" name="object 317"/>
          <p:cNvSpPr/>
          <p:nvPr/>
        </p:nvSpPr>
        <p:spPr>
          <a:xfrm>
            <a:off x="3933317" y="2011604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28" name="Image"/>
          <p:cNvPicPr>
            <a:picLocks noChangeAspect="1"/>
          </p:cNvPicPr>
          <p:nvPr/>
        </p:nvPicPr>
        <p:blipFill>
          <a:blip r:embed="rId2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99860" y="2932176"/>
            <a:ext cx="987552" cy="874776"/>
          </a:xfrm>
          <a:prstGeom prst="rect">
            <a:avLst/>
          </a:prstGeom>
        </p:spPr>
      </p:pic>
      <p:sp>
        <p:nvSpPr>
          <p:cNvPr id="318" name="object 318"/>
          <p:cNvSpPr/>
          <p:nvPr/>
        </p:nvSpPr>
        <p:spPr>
          <a:xfrm>
            <a:off x="6678294" y="3110788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8" y="337770"/>
                </a:lnTo>
                <a:lnTo>
                  <a:pt x="450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9" name="object 319"/>
          <p:cNvSpPr/>
          <p:nvPr/>
        </p:nvSpPr>
        <p:spPr>
          <a:xfrm>
            <a:off x="6665594" y="3098088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8" y="350470"/>
                </a:lnTo>
                <a:lnTo>
                  <a:pt x="463068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29" name="Image"/>
          <p:cNvPicPr>
            <a:picLocks noChangeAspect="1"/>
          </p:cNvPicPr>
          <p:nvPr/>
        </p:nvPicPr>
        <p:blipFill>
          <a:blip r:embed="rId2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4428" y="2211324"/>
            <a:ext cx="989076" cy="874776"/>
          </a:xfrm>
          <a:prstGeom prst="rect">
            <a:avLst/>
          </a:prstGeom>
        </p:spPr>
      </p:pic>
      <p:sp>
        <p:nvSpPr>
          <p:cNvPr id="320" name="object 320"/>
          <p:cNvSpPr/>
          <p:nvPr/>
        </p:nvSpPr>
        <p:spPr>
          <a:xfrm>
            <a:off x="7413879" y="2390317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1" name="object 321"/>
          <p:cNvSpPr/>
          <p:nvPr/>
        </p:nvSpPr>
        <p:spPr>
          <a:xfrm>
            <a:off x="7401179" y="2377617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30" name="Image"/>
          <p:cNvPicPr>
            <a:picLocks noChangeAspect="1"/>
          </p:cNvPicPr>
          <p:nvPr/>
        </p:nvPicPr>
        <p:blipFill>
          <a:blip r:embed="rId2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45792" y="2148840"/>
            <a:ext cx="987552" cy="876300"/>
          </a:xfrm>
          <a:prstGeom prst="rect">
            <a:avLst/>
          </a:prstGeom>
        </p:spPr>
      </p:pic>
      <p:sp>
        <p:nvSpPr>
          <p:cNvPr id="322" name="object 322"/>
          <p:cNvSpPr/>
          <p:nvPr/>
        </p:nvSpPr>
        <p:spPr>
          <a:xfrm>
            <a:off x="2324735" y="2328341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3" name="object 323"/>
          <p:cNvSpPr/>
          <p:nvPr/>
        </p:nvSpPr>
        <p:spPr>
          <a:xfrm>
            <a:off x="2312035" y="2315641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31" name="Image"/>
          <p:cNvPicPr>
            <a:picLocks noChangeAspect="1"/>
          </p:cNvPicPr>
          <p:nvPr/>
        </p:nvPicPr>
        <p:blipFill>
          <a:blip r:embed="rId2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86812" y="3471672"/>
            <a:ext cx="987552" cy="876300"/>
          </a:xfrm>
          <a:prstGeom prst="rect">
            <a:avLst/>
          </a:prstGeom>
        </p:spPr>
      </p:pic>
      <p:sp>
        <p:nvSpPr>
          <p:cNvPr id="324" name="object 324"/>
          <p:cNvSpPr/>
          <p:nvPr/>
        </p:nvSpPr>
        <p:spPr>
          <a:xfrm>
            <a:off x="2865247" y="3651288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5" name="object 325"/>
          <p:cNvSpPr/>
          <p:nvPr/>
        </p:nvSpPr>
        <p:spPr>
          <a:xfrm>
            <a:off x="2852547" y="3638588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2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0348" y="1981200"/>
            <a:ext cx="987552" cy="874776"/>
          </a:xfrm>
          <a:prstGeom prst="rect">
            <a:avLst/>
          </a:prstGeom>
        </p:spPr>
      </p:pic>
      <p:sp>
        <p:nvSpPr>
          <p:cNvPr id="326" name="object 326"/>
          <p:cNvSpPr/>
          <p:nvPr/>
        </p:nvSpPr>
        <p:spPr>
          <a:xfrm>
            <a:off x="1439037" y="2159431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7" y="337770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7" name="object 327"/>
          <p:cNvSpPr/>
          <p:nvPr/>
        </p:nvSpPr>
        <p:spPr>
          <a:xfrm>
            <a:off x="1426337" y="2146731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7" y="350470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33" name="Image"/>
          <p:cNvPicPr>
            <a:picLocks noChangeAspect="1"/>
          </p:cNvPicPr>
          <p:nvPr/>
        </p:nvPicPr>
        <p:blipFill>
          <a:blip r:embed="rId2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4796" y="2244852"/>
            <a:ext cx="987552" cy="874776"/>
          </a:xfrm>
          <a:prstGeom prst="rect">
            <a:avLst/>
          </a:prstGeom>
        </p:spPr>
      </p:pic>
      <p:sp>
        <p:nvSpPr>
          <p:cNvPr id="328" name="object 328"/>
          <p:cNvSpPr/>
          <p:nvPr/>
        </p:nvSpPr>
        <p:spPr>
          <a:xfrm>
            <a:off x="1213840" y="2424099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70"/>
                </a:lnTo>
                <a:lnTo>
                  <a:pt x="450368" y="337770"/>
                </a:lnTo>
                <a:lnTo>
                  <a:pt x="450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9" name="object 329"/>
          <p:cNvSpPr/>
          <p:nvPr/>
        </p:nvSpPr>
        <p:spPr>
          <a:xfrm>
            <a:off x="1201140" y="2411399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70"/>
                </a:lnTo>
                <a:lnTo>
                  <a:pt x="463068" y="350470"/>
                </a:lnTo>
                <a:lnTo>
                  <a:pt x="463068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34" name="Image"/>
          <p:cNvPicPr>
            <a:picLocks noChangeAspect="1"/>
          </p:cNvPicPr>
          <p:nvPr/>
        </p:nvPicPr>
        <p:blipFill>
          <a:blip r:embed="rId2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07308" y="597408"/>
            <a:ext cx="2817876" cy="608076"/>
          </a:xfrm>
          <a:prstGeom prst="rect">
            <a:avLst/>
          </a:prstGeom>
        </p:spPr>
      </p:pic>
      <p:pic>
        <p:nvPicPr>
          <p:cNvPr id="235" name="Image"/>
          <p:cNvPicPr>
            <a:picLocks noChangeAspect="1"/>
          </p:cNvPicPr>
          <p:nvPr/>
        </p:nvPicPr>
        <p:blipFill>
          <a:blip r:embed="rId2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05200" y="699516"/>
            <a:ext cx="1964436" cy="73914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718814" y="887755"/>
            <a:ext cx="1431333" cy="22890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7f7f7f"/>
                </a:solidFill>
                <a:latin typeface="Calibri"/>
                <a:cs typeface="Calibri"/>
              </a:rPr>
              <a:t>Edge  Locations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236" name="Image"/>
          <p:cNvPicPr>
            <a:picLocks noChangeAspect="1"/>
          </p:cNvPicPr>
          <p:nvPr/>
        </p:nvPicPr>
        <p:blipFill>
          <a:blip r:embed="rId2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4756" y="2982468"/>
            <a:ext cx="1223772" cy="630936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2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6864" y="2927603"/>
            <a:ext cx="1229868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059180" y="3142024"/>
            <a:ext cx="565023" cy="1413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b="1" spc="10" dirty="0">
                <a:solidFill>
                  <a:srgbClr val="004a91"/>
                </a:solidFill>
                <a:latin typeface="Arial"/>
                <a:cs typeface="Arial"/>
              </a:rPr>
              <a:t>Dallas(2)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0" name="object 330"/>
          <p:cNvSpPr/>
          <p:nvPr/>
        </p:nvSpPr>
        <p:spPr>
          <a:xfrm>
            <a:off x="1592199" y="2673477"/>
            <a:ext cx="342011" cy="501142"/>
          </a:xfrm>
          <a:custGeom>
            <a:avLst/>
            <a:gdLst/>
            <a:ahLst/>
            <a:cxnLst/>
            <a:rect l="l" t="t" r="r" b="b"/>
            <a:pathLst>
              <a:path w="342011" h="501142">
                <a:moveTo>
                  <a:pt x="335661" y="6350"/>
                </a:moveTo>
                <a:lnTo>
                  <a:pt x="6350" y="494792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1" name="object 331"/>
          <p:cNvSpPr/>
          <p:nvPr/>
        </p:nvSpPr>
        <p:spPr>
          <a:xfrm>
            <a:off x="1732915" y="2524252"/>
            <a:ext cx="526923" cy="875538"/>
          </a:xfrm>
          <a:custGeom>
            <a:avLst/>
            <a:gdLst/>
            <a:ahLst/>
            <a:cxnLst/>
            <a:rect l="l" t="t" r="r" b="b"/>
            <a:pathLst>
              <a:path w="526923" h="875538">
                <a:moveTo>
                  <a:pt x="520573" y="6350"/>
                </a:moveTo>
                <a:lnTo>
                  <a:pt x="6350" y="869188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38" name="Image"/>
          <p:cNvPicPr>
            <a:picLocks noChangeAspect="1"/>
          </p:cNvPicPr>
          <p:nvPr/>
        </p:nvPicPr>
        <p:blipFill>
          <a:blip r:embed="rId2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2312" y="3200400"/>
            <a:ext cx="1118616" cy="67818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2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01852" y="3168396"/>
            <a:ext cx="1098804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343914" y="3394509"/>
            <a:ext cx="433700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St.Louis</a:t>
            </a:r>
            <a:endParaRPr sz="900">
              <a:latin typeface="Arial"/>
              <a:cs typeface="Arial"/>
            </a:endParaRPr>
          </a:p>
        </p:txBody>
      </p:sp>
      <p:pic>
        <p:nvPicPr>
          <p:cNvPr id="240" name="Image"/>
          <p:cNvPicPr>
            <a:picLocks noChangeAspect="1"/>
          </p:cNvPicPr>
          <p:nvPr/>
        </p:nvPicPr>
        <p:blipFill>
          <a:blip r:embed="rId2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0368" y="3403092"/>
            <a:ext cx="1091184" cy="681228"/>
          </a:xfrm>
          <a:prstGeom prst="rect">
            <a:avLst/>
          </a:prstGeom>
        </p:spPr>
      </p:pic>
      <p:pic>
        <p:nvPicPr>
          <p:cNvPr id="241" name="Image"/>
          <p:cNvPicPr>
            <a:picLocks noChangeAspect="1"/>
          </p:cNvPicPr>
          <p:nvPr/>
        </p:nvPicPr>
        <p:blipFill>
          <a:blip r:embed="rId2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3248" y="3374136"/>
            <a:ext cx="1016508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846834" y="3599233"/>
            <a:ext cx="351404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39" spc="10" dirty="0">
                <a:solidFill>
                  <a:srgbClr val="7f7f7f"/>
                </a:solidFill>
                <a:latin typeface="Arial"/>
                <a:cs typeface="Arial"/>
              </a:rPr>
              <a:t>Miami</a:t>
            </a:r>
            <a:endParaRPr sz="900">
              <a:latin typeface="Arial"/>
              <a:cs typeface="Arial"/>
            </a:endParaRPr>
          </a:p>
        </p:txBody>
      </p:sp>
      <p:sp>
        <p:nvSpPr>
          <p:cNvPr id="332" name="object 332"/>
          <p:cNvSpPr/>
          <p:nvPr/>
        </p:nvSpPr>
        <p:spPr>
          <a:xfrm>
            <a:off x="2012569" y="2750185"/>
            <a:ext cx="333502" cy="829818"/>
          </a:xfrm>
          <a:custGeom>
            <a:avLst/>
            <a:gdLst/>
            <a:ahLst/>
            <a:cxnLst/>
            <a:rect l="l" t="t" r="r" b="b"/>
            <a:pathLst>
              <a:path w="333502" h="829818">
                <a:moveTo>
                  <a:pt x="327152" y="6350"/>
                </a:moveTo>
                <a:lnTo>
                  <a:pt x="6350" y="823468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42" name="Image"/>
          <p:cNvPicPr>
            <a:picLocks noChangeAspect="1"/>
          </p:cNvPicPr>
          <p:nvPr/>
        </p:nvPicPr>
        <p:blipFill>
          <a:blip r:embed="rId2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02992" y="2756915"/>
            <a:ext cx="1392936" cy="678180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2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26792" y="2724912"/>
            <a:ext cx="1287780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769108" y="2951279"/>
            <a:ext cx="622676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Jacksonville</a:t>
            </a:r>
            <a:endParaRPr sz="800">
              <a:latin typeface="Arial"/>
              <a:cs typeface="Arial"/>
            </a:endParaRPr>
          </a:p>
        </p:txBody>
      </p:sp>
      <p:sp>
        <p:nvSpPr>
          <p:cNvPr id="333" name="object 333"/>
          <p:cNvSpPr/>
          <p:nvPr/>
        </p:nvSpPr>
        <p:spPr>
          <a:xfrm>
            <a:off x="2275205" y="2669921"/>
            <a:ext cx="641350" cy="256159"/>
          </a:xfrm>
          <a:custGeom>
            <a:avLst/>
            <a:gdLst/>
            <a:ahLst/>
            <a:cxnLst/>
            <a:rect l="l" t="t" r="r" b="b"/>
            <a:pathLst>
              <a:path w="641350" h="256159">
                <a:moveTo>
                  <a:pt x="6350" y="6350"/>
                </a:moveTo>
                <a:lnTo>
                  <a:pt x="635000" y="249809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44" name="Image"/>
          <p:cNvPicPr>
            <a:picLocks noChangeAspect="1"/>
          </p:cNvPicPr>
          <p:nvPr/>
        </p:nvPicPr>
        <p:blipFill>
          <a:blip r:embed="rId2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6888" y="2731008"/>
            <a:ext cx="1751076" cy="679704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2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0688" y="2700528"/>
            <a:ext cx="1473708" cy="77876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13613" y="2926260"/>
            <a:ext cx="808603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Los Angeles (2)</a:t>
            </a:r>
            <a:endParaRPr sz="800">
              <a:latin typeface="Arial"/>
              <a:cs typeface="Arial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1198105" y="2657983"/>
            <a:ext cx="421779" cy="242824"/>
          </a:xfrm>
          <a:custGeom>
            <a:avLst/>
            <a:gdLst/>
            <a:ahLst/>
            <a:cxnLst/>
            <a:rect l="l" t="t" r="r" b="b"/>
            <a:pathLst>
              <a:path w="421779" h="242824">
                <a:moveTo>
                  <a:pt x="415430" y="6350"/>
                </a:moveTo>
                <a:lnTo>
                  <a:pt x="6350" y="236474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46" name="Image"/>
          <p:cNvPicPr>
            <a:picLocks noChangeAspect="1"/>
          </p:cNvPicPr>
          <p:nvPr/>
        </p:nvPicPr>
        <p:blipFill>
          <a:blip r:embed="rId2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0980" y="1679448"/>
            <a:ext cx="1487424" cy="67818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2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780" y="1647444"/>
            <a:ext cx="1155192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87400" y="1873557"/>
            <a:ext cx="490087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Palo Alto</a:t>
            </a:r>
            <a:endParaRPr sz="900">
              <a:latin typeface="Arial"/>
              <a:cs typeface="Arial"/>
            </a:endParaRPr>
          </a:p>
        </p:txBody>
      </p:sp>
      <p:sp>
        <p:nvSpPr>
          <p:cNvPr id="335" name="object 335"/>
          <p:cNvSpPr/>
          <p:nvPr/>
        </p:nvSpPr>
        <p:spPr>
          <a:xfrm>
            <a:off x="874407" y="2032127"/>
            <a:ext cx="648830" cy="440055"/>
          </a:xfrm>
          <a:custGeom>
            <a:avLst/>
            <a:gdLst/>
            <a:ahLst/>
            <a:cxnLst/>
            <a:rect l="l" t="t" r="r" b="b"/>
            <a:pathLst>
              <a:path w="648830" h="440055">
                <a:moveTo>
                  <a:pt x="642481" y="43370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48" name="Image"/>
          <p:cNvPicPr>
            <a:picLocks noChangeAspect="1"/>
          </p:cNvPicPr>
          <p:nvPr/>
        </p:nvPicPr>
        <p:blipFill>
          <a:blip r:embed="rId2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6364" y="1363980"/>
            <a:ext cx="1487424" cy="67818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2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0164" y="1331976"/>
            <a:ext cx="1024128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92480" y="1557454"/>
            <a:ext cx="359024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Seattle</a:t>
            </a:r>
            <a:endParaRPr sz="800">
              <a:latin typeface="Arial"/>
              <a:cs typeface="Arial"/>
            </a:endParaRPr>
          </a:p>
        </p:txBody>
      </p:sp>
      <p:sp>
        <p:nvSpPr>
          <p:cNvPr id="336" name="object 336"/>
          <p:cNvSpPr/>
          <p:nvPr/>
        </p:nvSpPr>
        <p:spPr>
          <a:xfrm>
            <a:off x="1146505" y="1675384"/>
            <a:ext cx="389940" cy="720089"/>
          </a:xfrm>
          <a:custGeom>
            <a:avLst/>
            <a:gdLst/>
            <a:ahLst/>
            <a:cxnLst/>
            <a:rect l="l" t="t" r="r" b="b"/>
            <a:pathLst>
              <a:path w="389940" h="720089">
                <a:moveTo>
                  <a:pt x="383591" y="71374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50" name="Image"/>
          <p:cNvPicPr>
            <a:picLocks noChangeAspect="1"/>
          </p:cNvPicPr>
          <p:nvPr/>
        </p:nvPicPr>
        <p:blipFill>
          <a:blip r:embed="rId2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32176" y="2529840"/>
            <a:ext cx="1495044" cy="701040"/>
          </a:xfrm>
          <a:prstGeom prst="rect">
            <a:avLst/>
          </a:prstGeom>
        </p:spPr>
      </p:pic>
      <p:pic>
        <p:nvPicPr>
          <p:cNvPr id="251" name="Image"/>
          <p:cNvPicPr>
            <a:picLocks noChangeAspect="1"/>
          </p:cNvPicPr>
          <p:nvPr/>
        </p:nvPicPr>
        <p:blipFill>
          <a:blip r:embed="rId2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55976" y="2510028"/>
            <a:ext cx="1380744" cy="77876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099181" y="2724448"/>
            <a:ext cx="716280" cy="1413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b="1" spc="10" dirty="0">
                <a:solidFill>
                  <a:srgbClr val="004a91"/>
                </a:solidFill>
                <a:latin typeface="Arial"/>
                <a:cs typeface="Arial"/>
              </a:rPr>
              <a:t>Ashburn(2)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7" name="object 337"/>
          <p:cNvSpPr/>
          <p:nvPr/>
        </p:nvSpPr>
        <p:spPr>
          <a:xfrm>
            <a:off x="2496693" y="2510155"/>
            <a:ext cx="597154" cy="223774"/>
          </a:xfrm>
          <a:custGeom>
            <a:avLst/>
            <a:gdLst/>
            <a:ahLst/>
            <a:cxnLst/>
            <a:rect l="l" t="t" r="r" b="b"/>
            <a:pathLst>
              <a:path w="597154" h="223774">
                <a:moveTo>
                  <a:pt x="6350" y="6350"/>
                </a:moveTo>
                <a:lnTo>
                  <a:pt x="590804" y="217424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52" name="Image"/>
          <p:cNvPicPr>
            <a:picLocks noChangeAspect="1"/>
          </p:cNvPicPr>
          <p:nvPr/>
        </p:nvPicPr>
        <p:blipFill>
          <a:blip r:embed="rId2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9112" y="1519427"/>
            <a:ext cx="1487424" cy="678180"/>
          </a:xfrm>
          <a:prstGeom prst="rect">
            <a:avLst/>
          </a:prstGeom>
        </p:spPr>
      </p:pic>
      <p:pic>
        <p:nvPicPr>
          <p:cNvPr id="253" name="Image"/>
          <p:cNvPicPr>
            <a:picLocks noChangeAspect="1"/>
          </p:cNvPicPr>
          <p:nvPr/>
        </p:nvPicPr>
        <p:blipFill>
          <a:blip r:embed="rId2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2912" y="1487424"/>
            <a:ext cx="1074420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206498" y="1713537"/>
            <a:ext cx="409316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Newark</a:t>
            </a:r>
            <a:endParaRPr sz="900">
              <a:latin typeface="Arial"/>
              <a:cs typeface="Arial"/>
            </a:endParaRPr>
          </a:p>
        </p:txBody>
      </p:sp>
      <p:sp>
        <p:nvSpPr>
          <p:cNvPr id="338" name="object 338"/>
          <p:cNvSpPr/>
          <p:nvPr/>
        </p:nvSpPr>
        <p:spPr>
          <a:xfrm>
            <a:off x="2473198" y="1840738"/>
            <a:ext cx="103759" cy="658114"/>
          </a:xfrm>
          <a:custGeom>
            <a:avLst/>
            <a:gdLst/>
            <a:ahLst/>
            <a:cxnLst/>
            <a:rect l="l" t="t" r="r" b="b"/>
            <a:pathLst>
              <a:path w="103759" h="658114">
                <a:moveTo>
                  <a:pt x="97409" y="65176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54" name="Image"/>
          <p:cNvPicPr>
            <a:picLocks noChangeAspect="1"/>
          </p:cNvPicPr>
          <p:nvPr/>
        </p:nvPicPr>
        <p:blipFill>
          <a:blip r:embed="rId2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71928" y="1376171"/>
            <a:ext cx="1630679" cy="681228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2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95728" y="1347215"/>
            <a:ext cx="1373124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638679" y="1572313"/>
            <a:ext cx="708019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New York (2)</a:t>
            </a:r>
            <a:endParaRPr sz="900">
              <a:latin typeface="Arial"/>
              <a:cs typeface="Arial"/>
            </a:endParaRPr>
          </a:p>
        </p:txBody>
      </p:sp>
      <p:sp>
        <p:nvSpPr>
          <p:cNvPr id="339" name="object 339"/>
          <p:cNvSpPr/>
          <p:nvPr/>
        </p:nvSpPr>
        <p:spPr>
          <a:xfrm>
            <a:off x="2650490" y="1735836"/>
            <a:ext cx="438785" cy="736981"/>
          </a:xfrm>
          <a:custGeom>
            <a:avLst/>
            <a:gdLst/>
            <a:ahLst/>
            <a:cxnLst/>
            <a:rect l="l" t="t" r="r" b="b"/>
            <a:pathLst>
              <a:path w="438785" h="736981">
                <a:moveTo>
                  <a:pt x="6350" y="730631"/>
                </a:moveTo>
                <a:lnTo>
                  <a:pt x="432435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56" name="Image"/>
          <p:cNvPicPr>
            <a:picLocks noChangeAspect="1"/>
          </p:cNvPicPr>
          <p:nvPr/>
        </p:nvPicPr>
        <p:blipFill>
          <a:blip r:embed="rId2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58668" y="1568196"/>
            <a:ext cx="1487424" cy="678179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2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04032" y="1537715"/>
            <a:ext cx="1028700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47237" y="1762813"/>
            <a:ext cx="363596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Dublin</a:t>
            </a:r>
            <a:endParaRPr sz="900">
              <a:latin typeface="Arial"/>
              <a:cs typeface="Arial"/>
            </a:endParaRPr>
          </a:p>
        </p:txBody>
      </p:sp>
      <p:sp>
        <p:nvSpPr>
          <p:cNvPr id="340" name="object 340"/>
          <p:cNvSpPr/>
          <p:nvPr/>
        </p:nvSpPr>
        <p:spPr>
          <a:xfrm>
            <a:off x="3744595" y="1900555"/>
            <a:ext cx="412369" cy="308991"/>
          </a:xfrm>
          <a:custGeom>
            <a:avLst/>
            <a:gdLst/>
            <a:ahLst/>
            <a:cxnLst/>
            <a:rect l="l" t="t" r="r" b="b"/>
            <a:pathLst>
              <a:path w="412369" h="308991">
                <a:moveTo>
                  <a:pt x="406019" y="302641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58" name="Image"/>
          <p:cNvPicPr>
            <a:picLocks noChangeAspect="1"/>
          </p:cNvPicPr>
          <p:nvPr/>
        </p:nvPicPr>
        <p:blipFill>
          <a:blip r:embed="rId2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04615" y="1182624"/>
            <a:ext cx="1487424" cy="678179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2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28415" y="1150620"/>
            <a:ext cx="1327403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71367" y="1365040"/>
            <a:ext cx="662559" cy="1413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b="1" spc="10" dirty="0">
                <a:solidFill>
                  <a:srgbClr val="004a91"/>
                </a:solidFill>
                <a:latin typeface="Arial"/>
                <a:cs typeface="Arial"/>
              </a:rPr>
              <a:t>London(2)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1" name="object 341"/>
          <p:cNvSpPr/>
          <p:nvPr/>
        </p:nvSpPr>
        <p:spPr>
          <a:xfrm>
            <a:off x="3864609" y="1561338"/>
            <a:ext cx="488442" cy="692658"/>
          </a:xfrm>
          <a:custGeom>
            <a:avLst/>
            <a:gdLst/>
            <a:ahLst/>
            <a:cxnLst/>
            <a:rect l="l" t="t" r="r" b="b"/>
            <a:pathLst>
              <a:path w="488442" h="692658">
                <a:moveTo>
                  <a:pt x="482093" y="68630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60" name="Image"/>
          <p:cNvPicPr>
            <a:picLocks noChangeAspect="1"/>
          </p:cNvPicPr>
          <p:nvPr/>
        </p:nvPicPr>
        <p:blipFill>
          <a:blip r:embed="rId2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06824" y="1402080"/>
            <a:ext cx="1487424" cy="67818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2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30624" y="1370076"/>
            <a:ext cx="1254252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474210" y="1595554"/>
            <a:ext cx="589148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Amsterdam</a:t>
            </a:r>
            <a:endParaRPr sz="800">
              <a:latin typeface="Arial"/>
              <a:cs typeface="Arial"/>
            </a:endParaRPr>
          </a:p>
        </p:txBody>
      </p:sp>
      <p:sp>
        <p:nvSpPr>
          <p:cNvPr id="342" name="object 342"/>
          <p:cNvSpPr/>
          <p:nvPr/>
        </p:nvSpPr>
        <p:spPr>
          <a:xfrm>
            <a:off x="4474591" y="1773174"/>
            <a:ext cx="432943" cy="497713"/>
          </a:xfrm>
          <a:custGeom>
            <a:avLst/>
            <a:gdLst/>
            <a:ahLst/>
            <a:cxnLst/>
            <a:rect l="l" t="t" r="r" b="b"/>
            <a:pathLst>
              <a:path w="432943" h="497713">
                <a:moveTo>
                  <a:pt x="6350" y="491363"/>
                </a:moveTo>
                <a:lnTo>
                  <a:pt x="426593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62" name="Image"/>
          <p:cNvPicPr>
            <a:picLocks noChangeAspect="1"/>
          </p:cNvPicPr>
          <p:nvPr/>
        </p:nvPicPr>
        <p:blipFill>
          <a:blip r:embed="rId2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6320" y="1520952"/>
            <a:ext cx="1488948" cy="678180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2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70120" y="1490471"/>
            <a:ext cx="1214628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013706" y="1715315"/>
            <a:ext cx="549524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Stockholm</a:t>
            </a:r>
            <a:endParaRPr sz="800">
              <a:latin typeface="Arial"/>
              <a:cs typeface="Arial"/>
            </a:endParaRPr>
          </a:p>
        </p:txBody>
      </p:sp>
      <p:sp>
        <p:nvSpPr>
          <p:cNvPr id="343" name="object 343"/>
          <p:cNvSpPr/>
          <p:nvPr/>
        </p:nvSpPr>
        <p:spPr>
          <a:xfrm>
            <a:off x="4769104" y="1863217"/>
            <a:ext cx="749300" cy="237998"/>
          </a:xfrm>
          <a:custGeom>
            <a:avLst/>
            <a:gdLst/>
            <a:ahLst/>
            <a:cxnLst/>
            <a:rect l="l" t="t" r="r" b="b"/>
            <a:pathLst>
              <a:path w="749300" h="237998">
                <a:moveTo>
                  <a:pt x="6350" y="231648"/>
                </a:moveTo>
                <a:lnTo>
                  <a:pt x="7429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64" name="Image"/>
          <p:cNvPicPr>
            <a:picLocks noChangeAspect="1"/>
          </p:cNvPicPr>
          <p:nvPr/>
        </p:nvPicPr>
        <p:blipFill>
          <a:blip r:embed="rId2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56276" y="2212848"/>
            <a:ext cx="1487424" cy="67818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2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80076" y="2180844"/>
            <a:ext cx="1423416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23027" y="2394883"/>
            <a:ext cx="758824" cy="1413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b="1" spc="10" dirty="0">
                <a:solidFill>
                  <a:srgbClr val="004a91"/>
                </a:solidFill>
                <a:latin typeface="Arial"/>
                <a:cs typeface="Arial"/>
              </a:rPr>
              <a:t>Frankfurt(2)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4" name="object 344"/>
          <p:cNvSpPr/>
          <p:nvPr/>
        </p:nvSpPr>
        <p:spPr>
          <a:xfrm>
            <a:off x="4629404" y="2289810"/>
            <a:ext cx="736092" cy="156337"/>
          </a:xfrm>
          <a:custGeom>
            <a:avLst/>
            <a:gdLst/>
            <a:ahLst/>
            <a:cxnLst/>
            <a:rect l="l" t="t" r="r" b="b"/>
            <a:pathLst>
              <a:path w="736092" h="156337">
                <a:moveTo>
                  <a:pt x="6350" y="6350"/>
                </a:moveTo>
                <a:lnTo>
                  <a:pt x="729742" y="149987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66" name="Image"/>
          <p:cNvPicPr>
            <a:picLocks noChangeAspect="1"/>
          </p:cNvPicPr>
          <p:nvPr/>
        </p:nvPicPr>
        <p:blipFill>
          <a:blip r:embed="rId2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11068" y="2377440"/>
            <a:ext cx="1197864" cy="637032"/>
          </a:xfrm>
          <a:prstGeom prst="rect">
            <a:avLst/>
          </a:prstGeom>
        </p:spPr>
      </p:pic>
      <p:pic>
        <p:nvPicPr>
          <p:cNvPr id="267" name="Image"/>
          <p:cNvPicPr>
            <a:picLocks noChangeAspect="1"/>
          </p:cNvPicPr>
          <p:nvPr/>
        </p:nvPicPr>
        <p:blipFill>
          <a:blip r:embed="rId2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61944" y="2325624"/>
            <a:ext cx="1155192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604514" y="2539663"/>
            <a:ext cx="490728" cy="1413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b="1" spc="10" dirty="0">
                <a:solidFill>
                  <a:srgbClr val="004a91"/>
                </a:solidFill>
                <a:latin typeface="Arial"/>
                <a:cs typeface="Arial"/>
              </a:rPr>
              <a:t>Paris(2)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5" name="object 345"/>
          <p:cNvSpPr/>
          <p:nvPr/>
        </p:nvSpPr>
        <p:spPr>
          <a:xfrm>
            <a:off x="4044823" y="2373503"/>
            <a:ext cx="382397" cy="186563"/>
          </a:xfrm>
          <a:custGeom>
            <a:avLst/>
            <a:gdLst/>
            <a:ahLst/>
            <a:cxnLst/>
            <a:rect l="l" t="t" r="r" b="b"/>
            <a:pathLst>
              <a:path w="382397" h="186563">
                <a:moveTo>
                  <a:pt x="376047" y="6350"/>
                </a:moveTo>
                <a:lnTo>
                  <a:pt x="6350" y="180213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68" name="Image"/>
          <p:cNvPicPr>
            <a:picLocks noChangeAspect="1"/>
          </p:cNvPicPr>
          <p:nvPr/>
        </p:nvPicPr>
        <p:blipFill>
          <a:blip r:embed="rId2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23204" y="3451860"/>
            <a:ext cx="1560575" cy="665988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2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47004" y="3415284"/>
            <a:ext cx="1487424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989574" y="3629069"/>
            <a:ext cx="822579" cy="1413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b="1" spc="10" dirty="0">
                <a:solidFill>
                  <a:srgbClr val="004a91"/>
                </a:solidFill>
                <a:latin typeface="Arial"/>
                <a:cs typeface="Arial"/>
              </a:rPr>
              <a:t>Singapore(2)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6" name="object 346"/>
          <p:cNvSpPr/>
          <p:nvPr/>
        </p:nvSpPr>
        <p:spPr>
          <a:xfrm>
            <a:off x="6664452" y="3319526"/>
            <a:ext cx="309117" cy="304165"/>
          </a:xfrm>
          <a:custGeom>
            <a:avLst/>
            <a:gdLst/>
            <a:ahLst/>
            <a:cxnLst/>
            <a:rect l="l" t="t" r="r" b="b"/>
            <a:pathLst>
              <a:path w="309117" h="304165">
                <a:moveTo>
                  <a:pt x="302767" y="6350"/>
                </a:moveTo>
                <a:lnTo>
                  <a:pt x="6350" y="297815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70" name="Image"/>
          <p:cNvPicPr>
            <a:picLocks noChangeAspect="1"/>
          </p:cNvPicPr>
          <p:nvPr/>
        </p:nvPicPr>
        <p:blipFill>
          <a:blip r:embed="rId2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98664" y="2933700"/>
            <a:ext cx="1388364" cy="67818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2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464" y="2901696"/>
            <a:ext cx="1261872" cy="77876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766557" y="3127809"/>
            <a:ext cx="597150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79" spc="10" dirty="0">
                <a:solidFill>
                  <a:srgbClr val="7f7f7f"/>
                </a:solidFill>
                <a:latin typeface="Arial"/>
                <a:cs typeface="Arial"/>
              </a:rPr>
              <a:t>Hong Kong</a:t>
            </a:r>
            <a:endParaRPr sz="800">
              <a:latin typeface="Arial"/>
              <a:cs typeface="Arial"/>
            </a:endParaRPr>
          </a:p>
        </p:txBody>
      </p:sp>
      <p:sp>
        <p:nvSpPr>
          <p:cNvPr id="347" name="object 347"/>
          <p:cNvSpPr/>
          <p:nvPr/>
        </p:nvSpPr>
        <p:spPr>
          <a:xfrm>
            <a:off x="7235825" y="2878201"/>
            <a:ext cx="797052" cy="227457"/>
          </a:xfrm>
          <a:custGeom>
            <a:avLst/>
            <a:gdLst/>
            <a:ahLst/>
            <a:cxnLst/>
            <a:rect l="l" t="t" r="r" b="b"/>
            <a:pathLst>
              <a:path w="797052" h="227457">
                <a:moveTo>
                  <a:pt x="6350" y="6350"/>
                </a:moveTo>
                <a:lnTo>
                  <a:pt x="790702" y="221107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72" name="Image"/>
          <p:cNvPicPr>
            <a:picLocks noChangeAspect="1"/>
          </p:cNvPicPr>
          <p:nvPr/>
        </p:nvPicPr>
        <p:blipFill>
          <a:blip r:embed="rId2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30896" y="1822703"/>
            <a:ext cx="1213104" cy="678180"/>
          </a:xfrm>
          <a:prstGeom prst="rect">
            <a:avLst/>
          </a:prstGeom>
        </p:spPr>
      </p:pic>
      <p:pic>
        <p:nvPicPr>
          <p:cNvPr id="273" name="Image"/>
          <p:cNvPicPr>
            <a:picLocks noChangeAspect="1"/>
          </p:cNvPicPr>
          <p:nvPr/>
        </p:nvPicPr>
        <p:blipFill>
          <a:blip r:embed="rId2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54696" y="1790700"/>
            <a:ext cx="1008888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8097901" y="2016823"/>
            <a:ext cx="344244" cy="1267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7f7f7f"/>
                </a:solidFill>
                <a:latin typeface="Arial"/>
                <a:cs typeface="Arial"/>
              </a:rPr>
              <a:t>Tokyo</a:t>
            </a:r>
            <a:endParaRPr sz="900">
              <a:latin typeface="Arial"/>
              <a:cs typeface="Arial"/>
            </a:endParaRPr>
          </a:p>
        </p:txBody>
      </p:sp>
      <p:sp>
        <p:nvSpPr>
          <p:cNvPr id="348" name="object 348"/>
          <p:cNvSpPr/>
          <p:nvPr/>
        </p:nvSpPr>
        <p:spPr>
          <a:xfrm>
            <a:off x="7678674" y="2150491"/>
            <a:ext cx="601980" cy="453263"/>
          </a:xfrm>
          <a:custGeom>
            <a:avLst/>
            <a:gdLst/>
            <a:ahLst/>
            <a:cxnLst/>
            <a:rect l="l" t="t" r="r" b="b"/>
            <a:pathLst>
              <a:path w="601980" h="453263">
                <a:moveTo>
                  <a:pt x="6350" y="446913"/>
                </a:moveTo>
                <a:lnTo>
                  <a:pt x="59563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9" name="object 349"/>
          <p:cNvSpPr/>
          <p:nvPr/>
        </p:nvSpPr>
        <p:spPr>
          <a:xfrm>
            <a:off x="4263263" y="2183511"/>
            <a:ext cx="151003" cy="107696"/>
          </a:xfrm>
          <a:custGeom>
            <a:avLst/>
            <a:gdLst/>
            <a:ahLst/>
            <a:cxnLst/>
            <a:rect l="l" t="t" r="r" b="b"/>
            <a:pathLst>
              <a:path w="151003" h="107696">
                <a:moveTo>
                  <a:pt x="75438" y="0"/>
                </a:moveTo>
                <a:lnTo>
                  <a:pt x="98806" y="35433"/>
                </a:lnTo>
                <a:lnTo>
                  <a:pt x="151003" y="41148"/>
                </a:lnTo>
                <a:lnTo>
                  <a:pt x="113284" y="68707"/>
                </a:lnTo>
                <a:lnTo>
                  <a:pt x="122174" y="107696"/>
                </a:lnTo>
                <a:lnTo>
                  <a:pt x="75438" y="89281"/>
                </a:lnTo>
                <a:lnTo>
                  <a:pt x="28829" y="107696"/>
                </a:lnTo>
                <a:lnTo>
                  <a:pt x="37719" y="68707"/>
                </a:lnTo>
                <a:lnTo>
                  <a:pt x="0" y="41148"/>
                </a:lnTo>
                <a:lnTo>
                  <a:pt x="52070" y="35433"/>
                </a:lnTo>
                <a:lnTo>
                  <a:pt x="754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0" name="object 350"/>
          <p:cNvSpPr/>
          <p:nvPr/>
        </p:nvSpPr>
        <p:spPr>
          <a:xfrm>
            <a:off x="4256913" y="2177161"/>
            <a:ext cx="163703" cy="120396"/>
          </a:xfrm>
          <a:custGeom>
            <a:avLst/>
            <a:gdLst/>
            <a:ahLst/>
            <a:cxnLst/>
            <a:rect l="l" t="t" r="r" b="b"/>
            <a:pathLst>
              <a:path w="163703" h="120396">
                <a:moveTo>
                  <a:pt x="81788" y="6350"/>
                </a:moveTo>
                <a:lnTo>
                  <a:pt x="105156" y="41783"/>
                </a:lnTo>
                <a:lnTo>
                  <a:pt x="157353" y="47498"/>
                </a:lnTo>
                <a:lnTo>
                  <a:pt x="119634" y="75057"/>
                </a:lnTo>
                <a:lnTo>
                  <a:pt x="128524" y="114046"/>
                </a:lnTo>
                <a:lnTo>
                  <a:pt x="81788" y="95631"/>
                </a:lnTo>
                <a:lnTo>
                  <a:pt x="35179" y="114046"/>
                </a:lnTo>
                <a:lnTo>
                  <a:pt x="44069" y="75057"/>
                </a:lnTo>
                <a:lnTo>
                  <a:pt x="6350" y="47498"/>
                </a:lnTo>
                <a:lnTo>
                  <a:pt x="58420" y="41783"/>
                </a:lnTo>
                <a:lnTo>
                  <a:pt x="81788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1" name="object 351"/>
          <p:cNvSpPr/>
          <p:nvPr/>
        </p:nvSpPr>
        <p:spPr>
          <a:xfrm>
            <a:off x="4334510" y="2326386"/>
            <a:ext cx="151003" cy="107696"/>
          </a:xfrm>
          <a:custGeom>
            <a:avLst/>
            <a:gdLst/>
            <a:ahLst/>
            <a:cxnLst/>
            <a:rect l="l" t="t" r="r" b="b"/>
            <a:pathLst>
              <a:path w="151003" h="107696">
                <a:moveTo>
                  <a:pt x="75565" y="0"/>
                </a:moveTo>
                <a:lnTo>
                  <a:pt x="98806" y="35433"/>
                </a:lnTo>
                <a:lnTo>
                  <a:pt x="151003" y="41148"/>
                </a:lnTo>
                <a:lnTo>
                  <a:pt x="113284" y="68707"/>
                </a:lnTo>
                <a:lnTo>
                  <a:pt x="122174" y="107696"/>
                </a:lnTo>
                <a:lnTo>
                  <a:pt x="75565" y="89281"/>
                </a:lnTo>
                <a:lnTo>
                  <a:pt x="28829" y="107696"/>
                </a:lnTo>
                <a:lnTo>
                  <a:pt x="37719" y="68707"/>
                </a:lnTo>
                <a:lnTo>
                  <a:pt x="0" y="41148"/>
                </a:lnTo>
                <a:lnTo>
                  <a:pt x="52197" y="35433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2" name="object 352"/>
          <p:cNvSpPr/>
          <p:nvPr/>
        </p:nvSpPr>
        <p:spPr>
          <a:xfrm>
            <a:off x="4328160" y="2320036"/>
            <a:ext cx="163703" cy="120396"/>
          </a:xfrm>
          <a:custGeom>
            <a:avLst/>
            <a:gdLst/>
            <a:ahLst/>
            <a:cxnLst/>
            <a:rect l="l" t="t" r="r" b="b"/>
            <a:pathLst>
              <a:path w="163703" h="120396">
                <a:moveTo>
                  <a:pt x="81915" y="6350"/>
                </a:moveTo>
                <a:lnTo>
                  <a:pt x="105156" y="41783"/>
                </a:lnTo>
                <a:lnTo>
                  <a:pt x="157353" y="47498"/>
                </a:lnTo>
                <a:lnTo>
                  <a:pt x="119634" y="75057"/>
                </a:lnTo>
                <a:lnTo>
                  <a:pt x="128524" y="114046"/>
                </a:lnTo>
                <a:lnTo>
                  <a:pt x="81915" y="95631"/>
                </a:lnTo>
                <a:lnTo>
                  <a:pt x="35179" y="114046"/>
                </a:lnTo>
                <a:lnTo>
                  <a:pt x="44069" y="75057"/>
                </a:lnTo>
                <a:lnTo>
                  <a:pt x="6350" y="47498"/>
                </a:lnTo>
                <a:lnTo>
                  <a:pt x="58547" y="41783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3" name="object 353"/>
          <p:cNvSpPr/>
          <p:nvPr/>
        </p:nvSpPr>
        <p:spPr>
          <a:xfrm>
            <a:off x="4405757" y="2213737"/>
            <a:ext cx="151130" cy="107696"/>
          </a:xfrm>
          <a:custGeom>
            <a:avLst/>
            <a:gdLst/>
            <a:ahLst/>
            <a:cxnLst/>
            <a:rect l="l" t="t" r="r" b="b"/>
            <a:pathLst>
              <a:path w="151130" h="107696">
                <a:moveTo>
                  <a:pt x="75565" y="0"/>
                </a:moveTo>
                <a:lnTo>
                  <a:pt x="98933" y="35560"/>
                </a:lnTo>
                <a:lnTo>
                  <a:pt x="151130" y="41148"/>
                </a:lnTo>
                <a:lnTo>
                  <a:pt x="113411" y="68834"/>
                </a:lnTo>
                <a:lnTo>
                  <a:pt x="122301" y="107696"/>
                </a:lnTo>
                <a:lnTo>
                  <a:pt x="75565" y="89408"/>
                </a:lnTo>
                <a:lnTo>
                  <a:pt x="28956" y="107696"/>
                </a:lnTo>
                <a:lnTo>
                  <a:pt x="37846" y="68834"/>
                </a:lnTo>
                <a:lnTo>
                  <a:pt x="0" y="41148"/>
                </a:lnTo>
                <a:lnTo>
                  <a:pt x="52197" y="35560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4" name="object 354"/>
          <p:cNvSpPr/>
          <p:nvPr/>
        </p:nvSpPr>
        <p:spPr>
          <a:xfrm>
            <a:off x="4399407" y="2207387"/>
            <a:ext cx="163830" cy="120396"/>
          </a:xfrm>
          <a:custGeom>
            <a:avLst/>
            <a:gdLst/>
            <a:ahLst/>
            <a:cxnLst/>
            <a:rect l="l" t="t" r="r" b="b"/>
            <a:pathLst>
              <a:path w="163830" h="120396">
                <a:moveTo>
                  <a:pt x="81915" y="6350"/>
                </a:moveTo>
                <a:lnTo>
                  <a:pt x="105283" y="41910"/>
                </a:lnTo>
                <a:lnTo>
                  <a:pt x="157480" y="47498"/>
                </a:lnTo>
                <a:lnTo>
                  <a:pt x="119761" y="75184"/>
                </a:lnTo>
                <a:lnTo>
                  <a:pt x="128651" y="114046"/>
                </a:lnTo>
                <a:lnTo>
                  <a:pt x="81915" y="95758"/>
                </a:lnTo>
                <a:lnTo>
                  <a:pt x="35306" y="114046"/>
                </a:lnTo>
                <a:lnTo>
                  <a:pt x="44196" y="75184"/>
                </a:lnTo>
                <a:lnTo>
                  <a:pt x="6350" y="47498"/>
                </a:lnTo>
                <a:lnTo>
                  <a:pt x="58547" y="41910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5" name="object 355"/>
          <p:cNvSpPr/>
          <p:nvPr/>
        </p:nvSpPr>
        <p:spPr>
          <a:xfrm>
            <a:off x="4540885" y="2236978"/>
            <a:ext cx="151130" cy="107696"/>
          </a:xfrm>
          <a:custGeom>
            <a:avLst/>
            <a:gdLst/>
            <a:ahLst/>
            <a:cxnLst/>
            <a:rect l="l" t="t" r="r" b="b"/>
            <a:pathLst>
              <a:path w="151130" h="107696">
                <a:moveTo>
                  <a:pt x="75565" y="0"/>
                </a:moveTo>
                <a:lnTo>
                  <a:pt x="98933" y="35560"/>
                </a:lnTo>
                <a:lnTo>
                  <a:pt x="151130" y="41148"/>
                </a:lnTo>
                <a:lnTo>
                  <a:pt x="113284" y="68834"/>
                </a:lnTo>
                <a:lnTo>
                  <a:pt x="122301" y="107696"/>
                </a:lnTo>
                <a:lnTo>
                  <a:pt x="75565" y="89281"/>
                </a:lnTo>
                <a:lnTo>
                  <a:pt x="28956" y="107696"/>
                </a:lnTo>
                <a:lnTo>
                  <a:pt x="37846" y="68834"/>
                </a:lnTo>
                <a:lnTo>
                  <a:pt x="0" y="41148"/>
                </a:lnTo>
                <a:lnTo>
                  <a:pt x="52197" y="35560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6" name="object 356"/>
          <p:cNvSpPr/>
          <p:nvPr/>
        </p:nvSpPr>
        <p:spPr>
          <a:xfrm>
            <a:off x="4534535" y="2230628"/>
            <a:ext cx="163830" cy="120396"/>
          </a:xfrm>
          <a:custGeom>
            <a:avLst/>
            <a:gdLst/>
            <a:ahLst/>
            <a:cxnLst/>
            <a:rect l="l" t="t" r="r" b="b"/>
            <a:pathLst>
              <a:path w="163830" h="120396">
                <a:moveTo>
                  <a:pt x="81915" y="6350"/>
                </a:moveTo>
                <a:lnTo>
                  <a:pt x="105283" y="41910"/>
                </a:lnTo>
                <a:lnTo>
                  <a:pt x="157480" y="47498"/>
                </a:lnTo>
                <a:lnTo>
                  <a:pt x="119634" y="75184"/>
                </a:lnTo>
                <a:lnTo>
                  <a:pt x="128651" y="114046"/>
                </a:lnTo>
                <a:lnTo>
                  <a:pt x="81915" y="95631"/>
                </a:lnTo>
                <a:lnTo>
                  <a:pt x="35306" y="114046"/>
                </a:lnTo>
                <a:lnTo>
                  <a:pt x="44196" y="75184"/>
                </a:lnTo>
                <a:lnTo>
                  <a:pt x="6350" y="47498"/>
                </a:lnTo>
                <a:lnTo>
                  <a:pt x="58547" y="41910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7" name="object 357"/>
          <p:cNvSpPr/>
          <p:nvPr/>
        </p:nvSpPr>
        <p:spPr>
          <a:xfrm>
            <a:off x="4081145" y="2153920"/>
            <a:ext cx="151130" cy="107696"/>
          </a:xfrm>
          <a:custGeom>
            <a:avLst/>
            <a:gdLst/>
            <a:ahLst/>
            <a:cxnLst/>
            <a:rect l="l" t="t" r="r" b="b"/>
            <a:pathLst>
              <a:path w="151130" h="107696">
                <a:moveTo>
                  <a:pt x="75564" y="0"/>
                </a:moveTo>
                <a:lnTo>
                  <a:pt x="98933" y="35560"/>
                </a:lnTo>
                <a:lnTo>
                  <a:pt x="151130" y="41148"/>
                </a:lnTo>
                <a:lnTo>
                  <a:pt x="113284" y="68834"/>
                </a:lnTo>
                <a:lnTo>
                  <a:pt x="122301" y="107696"/>
                </a:lnTo>
                <a:lnTo>
                  <a:pt x="75564" y="89281"/>
                </a:lnTo>
                <a:lnTo>
                  <a:pt x="28829" y="107696"/>
                </a:lnTo>
                <a:lnTo>
                  <a:pt x="37845" y="68834"/>
                </a:lnTo>
                <a:lnTo>
                  <a:pt x="0" y="41148"/>
                </a:lnTo>
                <a:lnTo>
                  <a:pt x="52197" y="35560"/>
                </a:lnTo>
                <a:lnTo>
                  <a:pt x="75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8" name="object 358"/>
          <p:cNvSpPr/>
          <p:nvPr/>
        </p:nvSpPr>
        <p:spPr>
          <a:xfrm>
            <a:off x="4074795" y="2147570"/>
            <a:ext cx="163830" cy="120396"/>
          </a:xfrm>
          <a:custGeom>
            <a:avLst/>
            <a:gdLst/>
            <a:ahLst/>
            <a:cxnLst/>
            <a:rect l="l" t="t" r="r" b="b"/>
            <a:pathLst>
              <a:path w="163830" h="120396">
                <a:moveTo>
                  <a:pt x="81914" y="6350"/>
                </a:moveTo>
                <a:lnTo>
                  <a:pt x="105283" y="41910"/>
                </a:lnTo>
                <a:lnTo>
                  <a:pt x="157480" y="47498"/>
                </a:lnTo>
                <a:lnTo>
                  <a:pt x="119634" y="75184"/>
                </a:lnTo>
                <a:lnTo>
                  <a:pt x="128651" y="114046"/>
                </a:lnTo>
                <a:lnTo>
                  <a:pt x="81914" y="95631"/>
                </a:lnTo>
                <a:lnTo>
                  <a:pt x="35179" y="114046"/>
                </a:lnTo>
                <a:lnTo>
                  <a:pt x="44195" y="75184"/>
                </a:lnTo>
                <a:lnTo>
                  <a:pt x="6350" y="47498"/>
                </a:lnTo>
                <a:lnTo>
                  <a:pt x="58547" y="41910"/>
                </a:lnTo>
                <a:lnTo>
                  <a:pt x="81914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9" name="object 359"/>
          <p:cNvSpPr/>
          <p:nvPr/>
        </p:nvSpPr>
        <p:spPr>
          <a:xfrm>
            <a:off x="2574290" y="2415794"/>
            <a:ext cx="151130" cy="107696"/>
          </a:xfrm>
          <a:custGeom>
            <a:avLst/>
            <a:gdLst/>
            <a:ahLst/>
            <a:cxnLst/>
            <a:rect l="l" t="t" r="r" b="b"/>
            <a:pathLst>
              <a:path w="151130" h="107696">
                <a:moveTo>
                  <a:pt x="75565" y="0"/>
                </a:moveTo>
                <a:lnTo>
                  <a:pt x="98933" y="35433"/>
                </a:lnTo>
                <a:lnTo>
                  <a:pt x="151130" y="41148"/>
                </a:lnTo>
                <a:lnTo>
                  <a:pt x="113284" y="68707"/>
                </a:lnTo>
                <a:lnTo>
                  <a:pt x="122301" y="107696"/>
                </a:lnTo>
                <a:lnTo>
                  <a:pt x="75565" y="89281"/>
                </a:lnTo>
                <a:lnTo>
                  <a:pt x="28829" y="107696"/>
                </a:lnTo>
                <a:lnTo>
                  <a:pt x="37846" y="68707"/>
                </a:lnTo>
                <a:lnTo>
                  <a:pt x="0" y="41148"/>
                </a:lnTo>
                <a:lnTo>
                  <a:pt x="52197" y="35433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0" name="object 360"/>
          <p:cNvSpPr/>
          <p:nvPr/>
        </p:nvSpPr>
        <p:spPr>
          <a:xfrm>
            <a:off x="2567940" y="2409444"/>
            <a:ext cx="163830" cy="120396"/>
          </a:xfrm>
          <a:custGeom>
            <a:avLst/>
            <a:gdLst/>
            <a:ahLst/>
            <a:cxnLst/>
            <a:rect l="l" t="t" r="r" b="b"/>
            <a:pathLst>
              <a:path w="163830" h="120396">
                <a:moveTo>
                  <a:pt x="81915" y="6350"/>
                </a:moveTo>
                <a:lnTo>
                  <a:pt x="105283" y="41783"/>
                </a:lnTo>
                <a:lnTo>
                  <a:pt x="157480" y="47498"/>
                </a:lnTo>
                <a:lnTo>
                  <a:pt x="119634" y="75057"/>
                </a:lnTo>
                <a:lnTo>
                  <a:pt x="128651" y="114046"/>
                </a:lnTo>
                <a:lnTo>
                  <a:pt x="81915" y="95631"/>
                </a:lnTo>
                <a:lnTo>
                  <a:pt x="35179" y="114046"/>
                </a:lnTo>
                <a:lnTo>
                  <a:pt x="44196" y="75057"/>
                </a:lnTo>
                <a:lnTo>
                  <a:pt x="6350" y="47498"/>
                </a:lnTo>
                <a:lnTo>
                  <a:pt x="58547" y="41783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1" name="object 361"/>
          <p:cNvSpPr/>
          <p:nvPr/>
        </p:nvSpPr>
        <p:spPr>
          <a:xfrm>
            <a:off x="2510536" y="2439797"/>
            <a:ext cx="151003" cy="107696"/>
          </a:xfrm>
          <a:custGeom>
            <a:avLst/>
            <a:gdLst/>
            <a:ahLst/>
            <a:cxnLst/>
            <a:rect l="l" t="t" r="r" b="b"/>
            <a:pathLst>
              <a:path w="151003" h="107696">
                <a:moveTo>
                  <a:pt x="75565" y="0"/>
                </a:moveTo>
                <a:lnTo>
                  <a:pt x="98806" y="35433"/>
                </a:lnTo>
                <a:lnTo>
                  <a:pt x="151003" y="41021"/>
                </a:lnTo>
                <a:lnTo>
                  <a:pt x="113284" y="68707"/>
                </a:lnTo>
                <a:lnTo>
                  <a:pt x="122174" y="107696"/>
                </a:lnTo>
                <a:lnTo>
                  <a:pt x="75565" y="89281"/>
                </a:lnTo>
                <a:lnTo>
                  <a:pt x="28829" y="107696"/>
                </a:lnTo>
                <a:lnTo>
                  <a:pt x="37719" y="68707"/>
                </a:lnTo>
                <a:lnTo>
                  <a:pt x="0" y="41021"/>
                </a:lnTo>
                <a:lnTo>
                  <a:pt x="52197" y="35433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2" name="object 362"/>
          <p:cNvSpPr/>
          <p:nvPr/>
        </p:nvSpPr>
        <p:spPr>
          <a:xfrm>
            <a:off x="2504186" y="2433447"/>
            <a:ext cx="163703" cy="120396"/>
          </a:xfrm>
          <a:custGeom>
            <a:avLst/>
            <a:gdLst/>
            <a:ahLst/>
            <a:cxnLst/>
            <a:rect l="l" t="t" r="r" b="b"/>
            <a:pathLst>
              <a:path w="163703" h="120396">
                <a:moveTo>
                  <a:pt x="81915" y="6350"/>
                </a:moveTo>
                <a:lnTo>
                  <a:pt x="105156" y="41783"/>
                </a:lnTo>
                <a:lnTo>
                  <a:pt x="157353" y="47371"/>
                </a:lnTo>
                <a:lnTo>
                  <a:pt x="119634" y="75057"/>
                </a:lnTo>
                <a:lnTo>
                  <a:pt x="128524" y="114046"/>
                </a:lnTo>
                <a:lnTo>
                  <a:pt x="81915" y="95631"/>
                </a:lnTo>
                <a:lnTo>
                  <a:pt x="35179" y="114046"/>
                </a:lnTo>
                <a:lnTo>
                  <a:pt x="44069" y="75057"/>
                </a:lnTo>
                <a:lnTo>
                  <a:pt x="6350" y="47371"/>
                </a:lnTo>
                <a:lnTo>
                  <a:pt x="58547" y="41783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3" name="object 363"/>
          <p:cNvSpPr/>
          <p:nvPr/>
        </p:nvSpPr>
        <p:spPr>
          <a:xfrm>
            <a:off x="2446782" y="2463673"/>
            <a:ext cx="151003" cy="107696"/>
          </a:xfrm>
          <a:custGeom>
            <a:avLst/>
            <a:gdLst/>
            <a:ahLst/>
            <a:cxnLst/>
            <a:rect l="l" t="t" r="r" b="b"/>
            <a:pathLst>
              <a:path w="151003" h="107696">
                <a:moveTo>
                  <a:pt x="75438" y="0"/>
                </a:moveTo>
                <a:lnTo>
                  <a:pt x="98806" y="35433"/>
                </a:lnTo>
                <a:lnTo>
                  <a:pt x="151003" y="41148"/>
                </a:lnTo>
                <a:lnTo>
                  <a:pt x="113284" y="68707"/>
                </a:lnTo>
                <a:lnTo>
                  <a:pt x="122174" y="107696"/>
                </a:lnTo>
                <a:lnTo>
                  <a:pt x="75438" y="89281"/>
                </a:lnTo>
                <a:lnTo>
                  <a:pt x="28829" y="107696"/>
                </a:lnTo>
                <a:lnTo>
                  <a:pt x="37719" y="68707"/>
                </a:lnTo>
                <a:lnTo>
                  <a:pt x="0" y="41148"/>
                </a:lnTo>
                <a:lnTo>
                  <a:pt x="52070" y="35433"/>
                </a:lnTo>
                <a:lnTo>
                  <a:pt x="754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4" name="object 364"/>
          <p:cNvSpPr/>
          <p:nvPr/>
        </p:nvSpPr>
        <p:spPr>
          <a:xfrm>
            <a:off x="2440432" y="2457323"/>
            <a:ext cx="163703" cy="120396"/>
          </a:xfrm>
          <a:custGeom>
            <a:avLst/>
            <a:gdLst/>
            <a:ahLst/>
            <a:cxnLst/>
            <a:rect l="l" t="t" r="r" b="b"/>
            <a:pathLst>
              <a:path w="163703" h="120396">
                <a:moveTo>
                  <a:pt x="81788" y="6350"/>
                </a:moveTo>
                <a:lnTo>
                  <a:pt x="105156" y="41783"/>
                </a:lnTo>
                <a:lnTo>
                  <a:pt x="157353" y="47498"/>
                </a:lnTo>
                <a:lnTo>
                  <a:pt x="119634" y="75057"/>
                </a:lnTo>
                <a:lnTo>
                  <a:pt x="128524" y="114046"/>
                </a:lnTo>
                <a:lnTo>
                  <a:pt x="81788" y="95631"/>
                </a:lnTo>
                <a:lnTo>
                  <a:pt x="35179" y="114046"/>
                </a:lnTo>
                <a:lnTo>
                  <a:pt x="44069" y="75057"/>
                </a:lnTo>
                <a:lnTo>
                  <a:pt x="6350" y="47498"/>
                </a:lnTo>
                <a:lnTo>
                  <a:pt x="58420" y="41783"/>
                </a:lnTo>
                <a:lnTo>
                  <a:pt x="81788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5" name="object 365"/>
          <p:cNvSpPr/>
          <p:nvPr/>
        </p:nvSpPr>
        <p:spPr>
          <a:xfrm>
            <a:off x="2169922" y="2469261"/>
            <a:ext cx="150114" cy="107696"/>
          </a:xfrm>
          <a:custGeom>
            <a:avLst/>
            <a:gdLst/>
            <a:ahLst/>
            <a:cxnLst/>
            <a:rect l="l" t="t" r="r" b="b"/>
            <a:pathLst>
              <a:path w="150114" h="107696">
                <a:moveTo>
                  <a:pt x="75057" y="0"/>
                </a:moveTo>
                <a:lnTo>
                  <a:pt x="98298" y="35433"/>
                </a:lnTo>
                <a:lnTo>
                  <a:pt x="150114" y="41148"/>
                </a:lnTo>
                <a:lnTo>
                  <a:pt x="112649" y="68834"/>
                </a:lnTo>
                <a:lnTo>
                  <a:pt x="121412" y="107696"/>
                </a:lnTo>
                <a:lnTo>
                  <a:pt x="75057" y="89281"/>
                </a:lnTo>
                <a:lnTo>
                  <a:pt x="28702" y="107696"/>
                </a:lnTo>
                <a:lnTo>
                  <a:pt x="37592" y="68834"/>
                </a:lnTo>
                <a:lnTo>
                  <a:pt x="0" y="41148"/>
                </a:lnTo>
                <a:lnTo>
                  <a:pt x="51943" y="35433"/>
                </a:lnTo>
                <a:lnTo>
                  <a:pt x="75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6" name="object 366"/>
          <p:cNvSpPr/>
          <p:nvPr/>
        </p:nvSpPr>
        <p:spPr>
          <a:xfrm>
            <a:off x="2163572" y="2462911"/>
            <a:ext cx="162814" cy="120396"/>
          </a:xfrm>
          <a:custGeom>
            <a:avLst/>
            <a:gdLst/>
            <a:ahLst/>
            <a:cxnLst/>
            <a:rect l="l" t="t" r="r" b="b"/>
            <a:pathLst>
              <a:path w="162814" h="120396">
                <a:moveTo>
                  <a:pt x="81407" y="6350"/>
                </a:moveTo>
                <a:lnTo>
                  <a:pt x="104648" y="41783"/>
                </a:lnTo>
                <a:lnTo>
                  <a:pt x="156464" y="47498"/>
                </a:lnTo>
                <a:lnTo>
                  <a:pt x="118999" y="75184"/>
                </a:lnTo>
                <a:lnTo>
                  <a:pt x="127762" y="114046"/>
                </a:lnTo>
                <a:lnTo>
                  <a:pt x="81407" y="95631"/>
                </a:lnTo>
                <a:lnTo>
                  <a:pt x="35052" y="114046"/>
                </a:lnTo>
                <a:lnTo>
                  <a:pt x="43942" y="75184"/>
                </a:lnTo>
                <a:lnTo>
                  <a:pt x="6350" y="47498"/>
                </a:lnTo>
                <a:lnTo>
                  <a:pt x="58293" y="41783"/>
                </a:lnTo>
                <a:lnTo>
                  <a:pt x="81407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7" name="object 367"/>
          <p:cNvSpPr/>
          <p:nvPr/>
        </p:nvSpPr>
        <p:spPr>
          <a:xfrm>
            <a:off x="1534668" y="2594610"/>
            <a:ext cx="151130" cy="107696"/>
          </a:xfrm>
          <a:custGeom>
            <a:avLst/>
            <a:gdLst/>
            <a:ahLst/>
            <a:cxnLst/>
            <a:rect l="l" t="t" r="r" b="b"/>
            <a:pathLst>
              <a:path w="151130" h="107696">
                <a:moveTo>
                  <a:pt x="75565" y="0"/>
                </a:moveTo>
                <a:lnTo>
                  <a:pt x="98933" y="35433"/>
                </a:lnTo>
                <a:lnTo>
                  <a:pt x="151130" y="41148"/>
                </a:lnTo>
                <a:lnTo>
                  <a:pt x="113411" y="68707"/>
                </a:lnTo>
                <a:lnTo>
                  <a:pt x="122301" y="107696"/>
                </a:lnTo>
                <a:lnTo>
                  <a:pt x="75565" y="89281"/>
                </a:lnTo>
                <a:lnTo>
                  <a:pt x="28956" y="107696"/>
                </a:lnTo>
                <a:lnTo>
                  <a:pt x="37846" y="68707"/>
                </a:lnTo>
                <a:lnTo>
                  <a:pt x="0" y="41148"/>
                </a:lnTo>
                <a:lnTo>
                  <a:pt x="52197" y="35433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8" name="object 368"/>
          <p:cNvSpPr/>
          <p:nvPr/>
        </p:nvSpPr>
        <p:spPr>
          <a:xfrm>
            <a:off x="1528318" y="2588260"/>
            <a:ext cx="163830" cy="120396"/>
          </a:xfrm>
          <a:custGeom>
            <a:avLst/>
            <a:gdLst/>
            <a:ahLst/>
            <a:cxnLst/>
            <a:rect l="l" t="t" r="r" b="b"/>
            <a:pathLst>
              <a:path w="163830" h="120396">
                <a:moveTo>
                  <a:pt x="81915" y="6350"/>
                </a:moveTo>
                <a:lnTo>
                  <a:pt x="105283" y="41783"/>
                </a:lnTo>
                <a:lnTo>
                  <a:pt x="157480" y="47498"/>
                </a:lnTo>
                <a:lnTo>
                  <a:pt x="119761" y="75057"/>
                </a:lnTo>
                <a:lnTo>
                  <a:pt x="128651" y="114046"/>
                </a:lnTo>
                <a:lnTo>
                  <a:pt x="81915" y="95631"/>
                </a:lnTo>
                <a:lnTo>
                  <a:pt x="35306" y="114046"/>
                </a:lnTo>
                <a:lnTo>
                  <a:pt x="44196" y="75057"/>
                </a:lnTo>
                <a:lnTo>
                  <a:pt x="6350" y="47498"/>
                </a:lnTo>
                <a:lnTo>
                  <a:pt x="58547" y="41783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9" name="object 369"/>
          <p:cNvSpPr/>
          <p:nvPr/>
        </p:nvSpPr>
        <p:spPr>
          <a:xfrm>
            <a:off x="1463421" y="2302510"/>
            <a:ext cx="151003" cy="107696"/>
          </a:xfrm>
          <a:custGeom>
            <a:avLst/>
            <a:gdLst/>
            <a:ahLst/>
            <a:cxnLst/>
            <a:rect l="l" t="t" r="r" b="b"/>
            <a:pathLst>
              <a:path w="151003" h="107696">
                <a:moveTo>
                  <a:pt x="75565" y="0"/>
                </a:moveTo>
                <a:lnTo>
                  <a:pt x="98806" y="35433"/>
                </a:lnTo>
                <a:lnTo>
                  <a:pt x="151003" y="41148"/>
                </a:lnTo>
                <a:lnTo>
                  <a:pt x="113284" y="68707"/>
                </a:lnTo>
                <a:lnTo>
                  <a:pt x="122174" y="107696"/>
                </a:lnTo>
                <a:lnTo>
                  <a:pt x="75565" y="89281"/>
                </a:lnTo>
                <a:lnTo>
                  <a:pt x="28829" y="107696"/>
                </a:lnTo>
                <a:lnTo>
                  <a:pt x="37719" y="68707"/>
                </a:lnTo>
                <a:lnTo>
                  <a:pt x="0" y="41148"/>
                </a:lnTo>
                <a:lnTo>
                  <a:pt x="52197" y="35433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0" name="object 370"/>
          <p:cNvSpPr/>
          <p:nvPr/>
        </p:nvSpPr>
        <p:spPr>
          <a:xfrm>
            <a:off x="1457071" y="2296160"/>
            <a:ext cx="163703" cy="120396"/>
          </a:xfrm>
          <a:custGeom>
            <a:avLst/>
            <a:gdLst/>
            <a:ahLst/>
            <a:cxnLst/>
            <a:rect l="l" t="t" r="r" b="b"/>
            <a:pathLst>
              <a:path w="163703" h="120396">
                <a:moveTo>
                  <a:pt x="81915" y="6350"/>
                </a:moveTo>
                <a:lnTo>
                  <a:pt x="105156" y="41783"/>
                </a:lnTo>
                <a:lnTo>
                  <a:pt x="157353" y="47498"/>
                </a:lnTo>
                <a:lnTo>
                  <a:pt x="119634" y="75057"/>
                </a:lnTo>
                <a:lnTo>
                  <a:pt x="128524" y="114046"/>
                </a:lnTo>
                <a:lnTo>
                  <a:pt x="81915" y="95631"/>
                </a:lnTo>
                <a:lnTo>
                  <a:pt x="35179" y="114046"/>
                </a:lnTo>
                <a:lnTo>
                  <a:pt x="44069" y="75057"/>
                </a:lnTo>
                <a:lnTo>
                  <a:pt x="6350" y="47498"/>
                </a:lnTo>
                <a:lnTo>
                  <a:pt x="58547" y="41783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1" name="object 371"/>
          <p:cNvSpPr/>
          <p:nvPr/>
        </p:nvSpPr>
        <p:spPr>
          <a:xfrm>
            <a:off x="1852803" y="2641727"/>
            <a:ext cx="150114" cy="107696"/>
          </a:xfrm>
          <a:custGeom>
            <a:avLst/>
            <a:gdLst/>
            <a:ahLst/>
            <a:cxnLst/>
            <a:rect l="l" t="t" r="r" b="b"/>
            <a:pathLst>
              <a:path w="150114" h="107696">
                <a:moveTo>
                  <a:pt x="75057" y="0"/>
                </a:moveTo>
                <a:lnTo>
                  <a:pt x="98298" y="35433"/>
                </a:lnTo>
                <a:lnTo>
                  <a:pt x="150114" y="41148"/>
                </a:lnTo>
                <a:lnTo>
                  <a:pt x="112648" y="68707"/>
                </a:lnTo>
                <a:lnTo>
                  <a:pt x="121412" y="107696"/>
                </a:lnTo>
                <a:lnTo>
                  <a:pt x="75057" y="89281"/>
                </a:lnTo>
                <a:lnTo>
                  <a:pt x="28701" y="107696"/>
                </a:lnTo>
                <a:lnTo>
                  <a:pt x="37465" y="68707"/>
                </a:lnTo>
                <a:lnTo>
                  <a:pt x="0" y="41148"/>
                </a:lnTo>
                <a:lnTo>
                  <a:pt x="51816" y="35433"/>
                </a:lnTo>
                <a:lnTo>
                  <a:pt x="75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2" name="object 372"/>
          <p:cNvSpPr/>
          <p:nvPr/>
        </p:nvSpPr>
        <p:spPr>
          <a:xfrm>
            <a:off x="1846453" y="2635377"/>
            <a:ext cx="162814" cy="120396"/>
          </a:xfrm>
          <a:custGeom>
            <a:avLst/>
            <a:gdLst/>
            <a:ahLst/>
            <a:cxnLst/>
            <a:rect l="l" t="t" r="r" b="b"/>
            <a:pathLst>
              <a:path w="162814" h="120396">
                <a:moveTo>
                  <a:pt x="81407" y="6350"/>
                </a:moveTo>
                <a:lnTo>
                  <a:pt x="104648" y="41783"/>
                </a:lnTo>
                <a:lnTo>
                  <a:pt x="156464" y="47498"/>
                </a:lnTo>
                <a:lnTo>
                  <a:pt x="118998" y="75057"/>
                </a:lnTo>
                <a:lnTo>
                  <a:pt x="127762" y="114046"/>
                </a:lnTo>
                <a:lnTo>
                  <a:pt x="81407" y="95631"/>
                </a:lnTo>
                <a:lnTo>
                  <a:pt x="35051" y="114046"/>
                </a:lnTo>
                <a:lnTo>
                  <a:pt x="43815" y="75057"/>
                </a:lnTo>
                <a:lnTo>
                  <a:pt x="6350" y="47498"/>
                </a:lnTo>
                <a:lnTo>
                  <a:pt x="58166" y="41783"/>
                </a:lnTo>
                <a:lnTo>
                  <a:pt x="81407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3" name="object 373"/>
          <p:cNvSpPr/>
          <p:nvPr/>
        </p:nvSpPr>
        <p:spPr>
          <a:xfrm>
            <a:off x="2209292" y="2612136"/>
            <a:ext cx="151130" cy="107696"/>
          </a:xfrm>
          <a:custGeom>
            <a:avLst/>
            <a:gdLst/>
            <a:ahLst/>
            <a:cxnLst/>
            <a:rect l="l" t="t" r="r" b="b"/>
            <a:pathLst>
              <a:path w="151130" h="107696">
                <a:moveTo>
                  <a:pt x="75565" y="0"/>
                </a:moveTo>
                <a:lnTo>
                  <a:pt x="98933" y="35560"/>
                </a:lnTo>
                <a:lnTo>
                  <a:pt x="151130" y="41148"/>
                </a:lnTo>
                <a:lnTo>
                  <a:pt x="113284" y="68834"/>
                </a:lnTo>
                <a:lnTo>
                  <a:pt x="122301" y="107696"/>
                </a:lnTo>
                <a:lnTo>
                  <a:pt x="75565" y="89408"/>
                </a:lnTo>
                <a:lnTo>
                  <a:pt x="28956" y="107696"/>
                </a:lnTo>
                <a:lnTo>
                  <a:pt x="37846" y="68834"/>
                </a:lnTo>
                <a:lnTo>
                  <a:pt x="0" y="41148"/>
                </a:lnTo>
                <a:lnTo>
                  <a:pt x="52197" y="35560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4" name="object 374"/>
          <p:cNvSpPr/>
          <p:nvPr/>
        </p:nvSpPr>
        <p:spPr>
          <a:xfrm>
            <a:off x="2202942" y="2605786"/>
            <a:ext cx="163830" cy="120396"/>
          </a:xfrm>
          <a:custGeom>
            <a:avLst/>
            <a:gdLst/>
            <a:ahLst/>
            <a:cxnLst/>
            <a:rect l="l" t="t" r="r" b="b"/>
            <a:pathLst>
              <a:path w="163830" h="120396">
                <a:moveTo>
                  <a:pt x="81915" y="6350"/>
                </a:moveTo>
                <a:lnTo>
                  <a:pt x="105283" y="41910"/>
                </a:lnTo>
                <a:lnTo>
                  <a:pt x="157480" y="47498"/>
                </a:lnTo>
                <a:lnTo>
                  <a:pt x="119634" y="75184"/>
                </a:lnTo>
                <a:lnTo>
                  <a:pt x="128651" y="114046"/>
                </a:lnTo>
                <a:lnTo>
                  <a:pt x="81915" y="95758"/>
                </a:lnTo>
                <a:lnTo>
                  <a:pt x="35306" y="114046"/>
                </a:lnTo>
                <a:lnTo>
                  <a:pt x="44196" y="75184"/>
                </a:lnTo>
                <a:lnTo>
                  <a:pt x="6350" y="47498"/>
                </a:lnTo>
                <a:lnTo>
                  <a:pt x="58547" y="41910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5" name="object 375"/>
          <p:cNvSpPr/>
          <p:nvPr/>
        </p:nvSpPr>
        <p:spPr>
          <a:xfrm>
            <a:off x="2264664" y="2707259"/>
            <a:ext cx="151130" cy="107696"/>
          </a:xfrm>
          <a:custGeom>
            <a:avLst/>
            <a:gdLst/>
            <a:ahLst/>
            <a:cxnLst/>
            <a:rect l="l" t="t" r="r" b="b"/>
            <a:pathLst>
              <a:path w="151130" h="107696">
                <a:moveTo>
                  <a:pt x="75565" y="0"/>
                </a:moveTo>
                <a:lnTo>
                  <a:pt x="98933" y="35433"/>
                </a:lnTo>
                <a:lnTo>
                  <a:pt x="151130" y="41148"/>
                </a:lnTo>
                <a:lnTo>
                  <a:pt x="113284" y="68707"/>
                </a:lnTo>
                <a:lnTo>
                  <a:pt x="122301" y="107696"/>
                </a:lnTo>
                <a:lnTo>
                  <a:pt x="75565" y="89281"/>
                </a:lnTo>
                <a:lnTo>
                  <a:pt x="28829" y="107696"/>
                </a:lnTo>
                <a:lnTo>
                  <a:pt x="37846" y="68707"/>
                </a:lnTo>
                <a:lnTo>
                  <a:pt x="0" y="41148"/>
                </a:lnTo>
                <a:lnTo>
                  <a:pt x="52197" y="35433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6" name="object 376"/>
          <p:cNvSpPr/>
          <p:nvPr/>
        </p:nvSpPr>
        <p:spPr>
          <a:xfrm>
            <a:off x="2258314" y="2700909"/>
            <a:ext cx="163830" cy="120396"/>
          </a:xfrm>
          <a:custGeom>
            <a:avLst/>
            <a:gdLst/>
            <a:ahLst/>
            <a:cxnLst/>
            <a:rect l="l" t="t" r="r" b="b"/>
            <a:pathLst>
              <a:path w="163830" h="120396">
                <a:moveTo>
                  <a:pt x="81915" y="6350"/>
                </a:moveTo>
                <a:lnTo>
                  <a:pt x="105283" y="41783"/>
                </a:lnTo>
                <a:lnTo>
                  <a:pt x="157480" y="47498"/>
                </a:lnTo>
                <a:lnTo>
                  <a:pt x="119634" y="75057"/>
                </a:lnTo>
                <a:lnTo>
                  <a:pt x="128651" y="114046"/>
                </a:lnTo>
                <a:lnTo>
                  <a:pt x="81915" y="95631"/>
                </a:lnTo>
                <a:lnTo>
                  <a:pt x="35179" y="114046"/>
                </a:lnTo>
                <a:lnTo>
                  <a:pt x="44196" y="75057"/>
                </a:lnTo>
                <a:lnTo>
                  <a:pt x="6350" y="47498"/>
                </a:lnTo>
                <a:lnTo>
                  <a:pt x="58547" y="41783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7" name="object 377"/>
          <p:cNvSpPr/>
          <p:nvPr/>
        </p:nvSpPr>
        <p:spPr>
          <a:xfrm>
            <a:off x="7150227" y="2808605"/>
            <a:ext cx="151129" cy="107696"/>
          </a:xfrm>
          <a:custGeom>
            <a:avLst/>
            <a:gdLst/>
            <a:ahLst/>
            <a:cxnLst/>
            <a:rect l="l" t="t" r="r" b="b"/>
            <a:pathLst>
              <a:path w="151129" h="107696">
                <a:moveTo>
                  <a:pt x="75565" y="0"/>
                </a:moveTo>
                <a:lnTo>
                  <a:pt x="98933" y="35433"/>
                </a:lnTo>
                <a:lnTo>
                  <a:pt x="151129" y="41148"/>
                </a:lnTo>
                <a:lnTo>
                  <a:pt x="113284" y="68707"/>
                </a:lnTo>
                <a:lnTo>
                  <a:pt x="122174" y="107696"/>
                </a:lnTo>
                <a:lnTo>
                  <a:pt x="75565" y="89281"/>
                </a:lnTo>
                <a:lnTo>
                  <a:pt x="28829" y="107696"/>
                </a:lnTo>
                <a:lnTo>
                  <a:pt x="37719" y="68707"/>
                </a:lnTo>
                <a:lnTo>
                  <a:pt x="0" y="41148"/>
                </a:lnTo>
                <a:lnTo>
                  <a:pt x="52197" y="35433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8" name="object 378"/>
          <p:cNvSpPr/>
          <p:nvPr/>
        </p:nvSpPr>
        <p:spPr>
          <a:xfrm>
            <a:off x="7143877" y="2802255"/>
            <a:ext cx="163829" cy="120396"/>
          </a:xfrm>
          <a:custGeom>
            <a:avLst/>
            <a:gdLst/>
            <a:ahLst/>
            <a:cxnLst/>
            <a:rect l="l" t="t" r="r" b="b"/>
            <a:pathLst>
              <a:path w="163829" h="120396">
                <a:moveTo>
                  <a:pt x="81915" y="6350"/>
                </a:moveTo>
                <a:lnTo>
                  <a:pt x="105283" y="41783"/>
                </a:lnTo>
                <a:lnTo>
                  <a:pt x="157479" y="47498"/>
                </a:lnTo>
                <a:lnTo>
                  <a:pt x="119634" y="75057"/>
                </a:lnTo>
                <a:lnTo>
                  <a:pt x="128524" y="114046"/>
                </a:lnTo>
                <a:lnTo>
                  <a:pt x="81915" y="95631"/>
                </a:lnTo>
                <a:lnTo>
                  <a:pt x="35179" y="114046"/>
                </a:lnTo>
                <a:lnTo>
                  <a:pt x="44069" y="75057"/>
                </a:lnTo>
                <a:lnTo>
                  <a:pt x="6350" y="47498"/>
                </a:lnTo>
                <a:lnTo>
                  <a:pt x="58547" y="41783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9" name="object 379"/>
          <p:cNvSpPr/>
          <p:nvPr/>
        </p:nvSpPr>
        <p:spPr>
          <a:xfrm>
            <a:off x="6912864" y="3254883"/>
            <a:ext cx="150114" cy="107696"/>
          </a:xfrm>
          <a:custGeom>
            <a:avLst/>
            <a:gdLst/>
            <a:ahLst/>
            <a:cxnLst/>
            <a:rect l="l" t="t" r="r" b="b"/>
            <a:pathLst>
              <a:path w="150114" h="107696">
                <a:moveTo>
                  <a:pt x="75057" y="0"/>
                </a:moveTo>
                <a:lnTo>
                  <a:pt x="98298" y="35433"/>
                </a:lnTo>
                <a:lnTo>
                  <a:pt x="150114" y="41021"/>
                </a:lnTo>
                <a:lnTo>
                  <a:pt x="112649" y="68707"/>
                </a:lnTo>
                <a:lnTo>
                  <a:pt x="121412" y="107696"/>
                </a:lnTo>
                <a:lnTo>
                  <a:pt x="75057" y="89281"/>
                </a:lnTo>
                <a:lnTo>
                  <a:pt x="28702" y="107696"/>
                </a:lnTo>
                <a:lnTo>
                  <a:pt x="37592" y="68707"/>
                </a:lnTo>
                <a:lnTo>
                  <a:pt x="0" y="41021"/>
                </a:lnTo>
                <a:lnTo>
                  <a:pt x="51816" y="35433"/>
                </a:lnTo>
                <a:lnTo>
                  <a:pt x="75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0" name="object 380"/>
          <p:cNvSpPr/>
          <p:nvPr/>
        </p:nvSpPr>
        <p:spPr>
          <a:xfrm>
            <a:off x="6906514" y="3248533"/>
            <a:ext cx="162814" cy="120396"/>
          </a:xfrm>
          <a:custGeom>
            <a:avLst/>
            <a:gdLst/>
            <a:ahLst/>
            <a:cxnLst/>
            <a:rect l="l" t="t" r="r" b="b"/>
            <a:pathLst>
              <a:path w="162814" h="120396">
                <a:moveTo>
                  <a:pt x="81407" y="6350"/>
                </a:moveTo>
                <a:lnTo>
                  <a:pt x="104648" y="41783"/>
                </a:lnTo>
                <a:lnTo>
                  <a:pt x="156464" y="47371"/>
                </a:lnTo>
                <a:lnTo>
                  <a:pt x="118999" y="75057"/>
                </a:lnTo>
                <a:lnTo>
                  <a:pt x="127762" y="114046"/>
                </a:lnTo>
                <a:lnTo>
                  <a:pt x="81407" y="95631"/>
                </a:lnTo>
                <a:lnTo>
                  <a:pt x="35052" y="114046"/>
                </a:lnTo>
                <a:lnTo>
                  <a:pt x="43942" y="75057"/>
                </a:lnTo>
                <a:lnTo>
                  <a:pt x="6350" y="47371"/>
                </a:lnTo>
                <a:lnTo>
                  <a:pt x="58166" y="41783"/>
                </a:lnTo>
                <a:lnTo>
                  <a:pt x="81407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1" name="object 381"/>
          <p:cNvSpPr/>
          <p:nvPr/>
        </p:nvSpPr>
        <p:spPr>
          <a:xfrm>
            <a:off x="7602474" y="2541143"/>
            <a:ext cx="151130" cy="106934"/>
          </a:xfrm>
          <a:custGeom>
            <a:avLst/>
            <a:gdLst/>
            <a:ahLst/>
            <a:cxnLst/>
            <a:rect l="l" t="t" r="r" b="b"/>
            <a:pathLst>
              <a:path w="151130" h="106934">
                <a:moveTo>
                  <a:pt x="75565" y="0"/>
                </a:moveTo>
                <a:lnTo>
                  <a:pt x="98932" y="35179"/>
                </a:lnTo>
                <a:lnTo>
                  <a:pt x="151130" y="40767"/>
                </a:lnTo>
                <a:lnTo>
                  <a:pt x="113283" y="68199"/>
                </a:lnTo>
                <a:lnTo>
                  <a:pt x="122174" y="106934"/>
                </a:lnTo>
                <a:lnTo>
                  <a:pt x="75565" y="88646"/>
                </a:lnTo>
                <a:lnTo>
                  <a:pt x="28829" y="106934"/>
                </a:lnTo>
                <a:lnTo>
                  <a:pt x="37719" y="68199"/>
                </a:lnTo>
                <a:lnTo>
                  <a:pt x="0" y="40767"/>
                </a:lnTo>
                <a:lnTo>
                  <a:pt x="52197" y="35179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2" name="object 382"/>
          <p:cNvSpPr/>
          <p:nvPr/>
        </p:nvSpPr>
        <p:spPr>
          <a:xfrm>
            <a:off x="7596124" y="2534793"/>
            <a:ext cx="163830" cy="119634"/>
          </a:xfrm>
          <a:custGeom>
            <a:avLst/>
            <a:gdLst/>
            <a:ahLst/>
            <a:cxnLst/>
            <a:rect l="l" t="t" r="r" b="b"/>
            <a:pathLst>
              <a:path w="163830" h="119634">
                <a:moveTo>
                  <a:pt x="81915" y="6350"/>
                </a:moveTo>
                <a:lnTo>
                  <a:pt x="105282" y="41529"/>
                </a:lnTo>
                <a:lnTo>
                  <a:pt x="157480" y="47117"/>
                </a:lnTo>
                <a:lnTo>
                  <a:pt x="119633" y="74549"/>
                </a:lnTo>
                <a:lnTo>
                  <a:pt x="128524" y="113284"/>
                </a:lnTo>
                <a:lnTo>
                  <a:pt x="81915" y="94996"/>
                </a:lnTo>
                <a:lnTo>
                  <a:pt x="35179" y="113284"/>
                </a:lnTo>
                <a:lnTo>
                  <a:pt x="44069" y="74549"/>
                </a:lnTo>
                <a:lnTo>
                  <a:pt x="6350" y="47117"/>
                </a:lnTo>
                <a:lnTo>
                  <a:pt x="58547" y="41529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3" name="object 383"/>
          <p:cNvSpPr/>
          <p:nvPr/>
        </p:nvSpPr>
        <p:spPr>
          <a:xfrm>
            <a:off x="4679823" y="2040636"/>
            <a:ext cx="151003" cy="107696"/>
          </a:xfrm>
          <a:custGeom>
            <a:avLst/>
            <a:gdLst/>
            <a:ahLst/>
            <a:cxnLst/>
            <a:rect l="l" t="t" r="r" b="b"/>
            <a:pathLst>
              <a:path w="151003" h="107696">
                <a:moveTo>
                  <a:pt x="75438" y="0"/>
                </a:moveTo>
                <a:lnTo>
                  <a:pt x="98806" y="35433"/>
                </a:lnTo>
                <a:lnTo>
                  <a:pt x="151003" y="41148"/>
                </a:lnTo>
                <a:lnTo>
                  <a:pt x="113284" y="68707"/>
                </a:lnTo>
                <a:lnTo>
                  <a:pt x="122174" y="107696"/>
                </a:lnTo>
                <a:lnTo>
                  <a:pt x="75438" y="89281"/>
                </a:lnTo>
                <a:lnTo>
                  <a:pt x="28829" y="107696"/>
                </a:lnTo>
                <a:lnTo>
                  <a:pt x="37719" y="68707"/>
                </a:lnTo>
                <a:lnTo>
                  <a:pt x="0" y="41148"/>
                </a:lnTo>
                <a:lnTo>
                  <a:pt x="52197" y="35433"/>
                </a:lnTo>
                <a:lnTo>
                  <a:pt x="754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4" name="object 384"/>
          <p:cNvSpPr/>
          <p:nvPr/>
        </p:nvSpPr>
        <p:spPr>
          <a:xfrm>
            <a:off x="4673473" y="2034286"/>
            <a:ext cx="163703" cy="120396"/>
          </a:xfrm>
          <a:custGeom>
            <a:avLst/>
            <a:gdLst/>
            <a:ahLst/>
            <a:cxnLst/>
            <a:rect l="l" t="t" r="r" b="b"/>
            <a:pathLst>
              <a:path w="163703" h="120396">
                <a:moveTo>
                  <a:pt x="81788" y="6350"/>
                </a:moveTo>
                <a:lnTo>
                  <a:pt x="105156" y="41783"/>
                </a:lnTo>
                <a:lnTo>
                  <a:pt x="157353" y="47498"/>
                </a:lnTo>
                <a:lnTo>
                  <a:pt x="119634" y="75057"/>
                </a:lnTo>
                <a:lnTo>
                  <a:pt x="128524" y="114046"/>
                </a:lnTo>
                <a:lnTo>
                  <a:pt x="81788" y="95631"/>
                </a:lnTo>
                <a:lnTo>
                  <a:pt x="35179" y="114046"/>
                </a:lnTo>
                <a:lnTo>
                  <a:pt x="44069" y="75057"/>
                </a:lnTo>
                <a:lnTo>
                  <a:pt x="6350" y="47498"/>
                </a:lnTo>
                <a:lnTo>
                  <a:pt x="58547" y="41783"/>
                </a:lnTo>
                <a:lnTo>
                  <a:pt x="81788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5" name="object 385"/>
          <p:cNvSpPr/>
          <p:nvPr/>
        </p:nvSpPr>
        <p:spPr>
          <a:xfrm>
            <a:off x="1447419" y="2427732"/>
            <a:ext cx="151130" cy="107696"/>
          </a:xfrm>
          <a:custGeom>
            <a:avLst/>
            <a:gdLst/>
            <a:ahLst/>
            <a:cxnLst/>
            <a:rect l="l" t="t" r="r" b="b"/>
            <a:pathLst>
              <a:path w="151130" h="107696">
                <a:moveTo>
                  <a:pt x="75565" y="0"/>
                </a:moveTo>
                <a:lnTo>
                  <a:pt x="98933" y="35433"/>
                </a:lnTo>
                <a:lnTo>
                  <a:pt x="151130" y="41148"/>
                </a:lnTo>
                <a:lnTo>
                  <a:pt x="113284" y="68834"/>
                </a:lnTo>
                <a:lnTo>
                  <a:pt x="122301" y="107696"/>
                </a:lnTo>
                <a:lnTo>
                  <a:pt x="75565" y="89281"/>
                </a:lnTo>
                <a:lnTo>
                  <a:pt x="28956" y="107696"/>
                </a:lnTo>
                <a:lnTo>
                  <a:pt x="37846" y="68834"/>
                </a:lnTo>
                <a:lnTo>
                  <a:pt x="0" y="41148"/>
                </a:lnTo>
                <a:lnTo>
                  <a:pt x="52197" y="35433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6" name="object 386"/>
          <p:cNvSpPr/>
          <p:nvPr/>
        </p:nvSpPr>
        <p:spPr>
          <a:xfrm>
            <a:off x="1441069" y="2421382"/>
            <a:ext cx="163830" cy="120396"/>
          </a:xfrm>
          <a:custGeom>
            <a:avLst/>
            <a:gdLst/>
            <a:ahLst/>
            <a:cxnLst/>
            <a:rect l="l" t="t" r="r" b="b"/>
            <a:pathLst>
              <a:path w="163830" h="120396">
                <a:moveTo>
                  <a:pt x="81915" y="6350"/>
                </a:moveTo>
                <a:lnTo>
                  <a:pt x="105283" y="41783"/>
                </a:lnTo>
                <a:lnTo>
                  <a:pt x="157480" y="47498"/>
                </a:lnTo>
                <a:lnTo>
                  <a:pt x="119634" y="75184"/>
                </a:lnTo>
                <a:lnTo>
                  <a:pt x="128651" y="114046"/>
                </a:lnTo>
                <a:lnTo>
                  <a:pt x="81915" y="95631"/>
                </a:lnTo>
                <a:lnTo>
                  <a:pt x="35306" y="114046"/>
                </a:lnTo>
                <a:lnTo>
                  <a:pt x="44196" y="75184"/>
                </a:lnTo>
                <a:lnTo>
                  <a:pt x="6350" y="47498"/>
                </a:lnTo>
                <a:lnTo>
                  <a:pt x="58547" y="41783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74" name="Image"/>
          <p:cNvPicPr>
            <a:picLocks noChangeAspect="1"/>
          </p:cNvPicPr>
          <p:nvPr/>
        </p:nvPicPr>
        <p:blipFill>
          <a:blip r:embed="rId2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20796" y="4023360"/>
            <a:ext cx="1266443" cy="678180"/>
          </a:xfrm>
          <a:prstGeom prst="rect">
            <a:avLst/>
          </a:prstGeom>
        </p:spPr>
      </p:pic>
      <p:pic>
        <p:nvPicPr>
          <p:cNvPr id="275" name="Image"/>
          <p:cNvPicPr>
            <a:picLocks noChangeAspect="1"/>
          </p:cNvPicPr>
          <p:nvPr/>
        </p:nvPicPr>
        <p:blipFill>
          <a:blip r:embed="rId2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44596" y="3991356"/>
            <a:ext cx="1182624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487801" y="4218028"/>
            <a:ext cx="517519" cy="1264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Sao Paulo</a:t>
            </a:r>
            <a:endParaRPr sz="800">
              <a:latin typeface="Arial"/>
              <a:cs typeface="Arial"/>
            </a:endParaRPr>
          </a:p>
        </p:txBody>
      </p:sp>
      <p:sp>
        <p:nvSpPr>
          <p:cNvPr id="387" name="object 387"/>
          <p:cNvSpPr/>
          <p:nvPr/>
        </p:nvSpPr>
        <p:spPr>
          <a:xfrm>
            <a:off x="3214497" y="3843274"/>
            <a:ext cx="662812" cy="352641"/>
          </a:xfrm>
          <a:custGeom>
            <a:avLst/>
            <a:gdLst/>
            <a:ahLst/>
            <a:cxnLst/>
            <a:rect l="l" t="t" r="r" b="b"/>
            <a:pathLst>
              <a:path w="662812" h="352641">
                <a:moveTo>
                  <a:pt x="6350" y="6350"/>
                </a:moveTo>
                <a:lnTo>
                  <a:pt x="656462" y="346291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8" name="object 388"/>
          <p:cNvSpPr/>
          <p:nvPr/>
        </p:nvSpPr>
        <p:spPr>
          <a:xfrm>
            <a:off x="3125089" y="3772154"/>
            <a:ext cx="151003" cy="107708"/>
          </a:xfrm>
          <a:custGeom>
            <a:avLst/>
            <a:gdLst/>
            <a:ahLst/>
            <a:cxnLst/>
            <a:rect l="l" t="t" r="r" b="b"/>
            <a:pathLst>
              <a:path w="151003" h="107708">
                <a:moveTo>
                  <a:pt x="75565" y="0"/>
                </a:moveTo>
                <a:lnTo>
                  <a:pt x="98806" y="35433"/>
                </a:lnTo>
                <a:lnTo>
                  <a:pt x="151003" y="41148"/>
                </a:lnTo>
                <a:lnTo>
                  <a:pt x="113284" y="68707"/>
                </a:lnTo>
                <a:lnTo>
                  <a:pt x="122174" y="107708"/>
                </a:lnTo>
                <a:lnTo>
                  <a:pt x="75565" y="89281"/>
                </a:lnTo>
                <a:lnTo>
                  <a:pt x="28829" y="107708"/>
                </a:lnTo>
                <a:lnTo>
                  <a:pt x="37719" y="68707"/>
                </a:lnTo>
                <a:lnTo>
                  <a:pt x="0" y="41148"/>
                </a:lnTo>
                <a:lnTo>
                  <a:pt x="52197" y="35433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9" name="object 389"/>
          <p:cNvSpPr/>
          <p:nvPr/>
        </p:nvSpPr>
        <p:spPr>
          <a:xfrm>
            <a:off x="3118739" y="3765804"/>
            <a:ext cx="163703" cy="120408"/>
          </a:xfrm>
          <a:custGeom>
            <a:avLst/>
            <a:gdLst/>
            <a:ahLst/>
            <a:cxnLst/>
            <a:rect l="l" t="t" r="r" b="b"/>
            <a:pathLst>
              <a:path w="163703" h="120408">
                <a:moveTo>
                  <a:pt x="81915" y="6350"/>
                </a:moveTo>
                <a:lnTo>
                  <a:pt x="105156" y="41783"/>
                </a:lnTo>
                <a:lnTo>
                  <a:pt x="157353" y="47498"/>
                </a:lnTo>
                <a:lnTo>
                  <a:pt x="119634" y="75057"/>
                </a:lnTo>
                <a:lnTo>
                  <a:pt x="128524" y="114058"/>
                </a:lnTo>
                <a:lnTo>
                  <a:pt x="81915" y="95631"/>
                </a:lnTo>
                <a:lnTo>
                  <a:pt x="35179" y="114058"/>
                </a:lnTo>
                <a:lnTo>
                  <a:pt x="44069" y="75057"/>
                </a:lnTo>
                <a:lnTo>
                  <a:pt x="6350" y="47498"/>
                </a:lnTo>
                <a:lnTo>
                  <a:pt x="58547" y="41783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76" name="Image"/>
          <p:cNvPicPr>
            <a:picLocks noChangeAspect="1"/>
          </p:cNvPicPr>
          <p:nvPr/>
        </p:nvPicPr>
        <p:blipFill>
          <a:blip r:embed="rId2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95400" y="1379220"/>
            <a:ext cx="1487424" cy="67818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2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19200" y="1347215"/>
            <a:ext cx="1263396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461770" y="1572948"/>
            <a:ext cx="598291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South Bend</a:t>
            </a:r>
            <a:endParaRPr sz="800">
              <a:latin typeface="Arial"/>
              <a:cs typeface="Arial"/>
            </a:endParaRPr>
          </a:p>
        </p:txBody>
      </p:sp>
      <p:sp>
        <p:nvSpPr>
          <p:cNvPr id="390" name="object 390"/>
          <p:cNvSpPr/>
          <p:nvPr/>
        </p:nvSpPr>
        <p:spPr>
          <a:xfrm>
            <a:off x="1934591" y="1709801"/>
            <a:ext cx="443357" cy="802513"/>
          </a:xfrm>
          <a:custGeom>
            <a:avLst/>
            <a:gdLst/>
            <a:ahLst/>
            <a:cxnLst/>
            <a:rect l="l" t="t" r="r" b="b"/>
            <a:pathLst>
              <a:path w="443357" h="802513">
                <a:moveTo>
                  <a:pt x="437007" y="796163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1" name="object 391"/>
          <p:cNvSpPr/>
          <p:nvPr/>
        </p:nvSpPr>
        <p:spPr>
          <a:xfrm>
            <a:off x="2302256" y="2423541"/>
            <a:ext cx="150114" cy="107061"/>
          </a:xfrm>
          <a:custGeom>
            <a:avLst/>
            <a:gdLst/>
            <a:ahLst/>
            <a:cxnLst/>
            <a:rect l="l" t="t" r="r" b="b"/>
            <a:pathLst>
              <a:path w="150114" h="107061">
                <a:moveTo>
                  <a:pt x="75057" y="0"/>
                </a:moveTo>
                <a:lnTo>
                  <a:pt x="98171" y="35179"/>
                </a:lnTo>
                <a:lnTo>
                  <a:pt x="150114" y="40894"/>
                </a:lnTo>
                <a:lnTo>
                  <a:pt x="112522" y="68326"/>
                </a:lnTo>
                <a:lnTo>
                  <a:pt x="121412" y="107061"/>
                </a:lnTo>
                <a:lnTo>
                  <a:pt x="75057" y="88773"/>
                </a:lnTo>
                <a:lnTo>
                  <a:pt x="28702" y="107061"/>
                </a:lnTo>
                <a:lnTo>
                  <a:pt x="37465" y="68326"/>
                </a:lnTo>
                <a:lnTo>
                  <a:pt x="0" y="40894"/>
                </a:lnTo>
                <a:lnTo>
                  <a:pt x="51816" y="35179"/>
                </a:lnTo>
                <a:lnTo>
                  <a:pt x="75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2" name="object 392"/>
          <p:cNvSpPr/>
          <p:nvPr/>
        </p:nvSpPr>
        <p:spPr>
          <a:xfrm>
            <a:off x="2295906" y="2417191"/>
            <a:ext cx="162814" cy="119761"/>
          </a:xfrm>
          <a:custGeom>
            <a:avLst/>
            <a:gdLst/>
            <a:ahLst/>
            <a:cxnLst/>
            <a:rect l="l" t="t" r="r" b="b"/>
            <a:pathLst>
              <a:path w="162814" h="119761">
                <a:moveTo>
                  <a:pt x="81407" y="6350"/>
                </a:moveTo>
                <a:lnTo>
                  <a:pt x="104521" y="41529"/>
                </a:lnTo>
                <a:lnTo>
                  <a:pt x="156464" y="47244"/>
                </a:lnTo>
                <a:lnTo>
                  <a:pt x="118872" y="74676"/>
                </a:lnTo>
                <a:lnTo>
                  <a:pt x="127762" y="113411"/>
                </a:lnTo>
                <a:lnTo>
                  <a:pt x="81407" y="95123"/>
                </a:lnTo>
                <a:lnTo>
                  <a:pt x="35052" y="113411"/>
                </a:lnTo>
                <a:lnTo>
                  <a:pt x="43815" y="74676"/>
                </a:lnTo>
                <a:lnTo>
                  <a:pt x="6350" y="47244"/>
                </a:lnTo>
                <a:lnTo>
                  <a:pt x="58166" y="41529"/>
                </a:lnTo>
                <a:lnTo>
                  <a:pt x="81407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78" name="Image"/>
          <p:cNvPicPr>
            <a:picLocks noChangeAspect="1"/>
          </p:cNvPicPr>
          <p:nvPr/>
        </p:nvPicPr>
        <p:blipFill>
          <a:blip r:embed="rId2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384" y="2136648"/>
            <a:ext cx="1487424" cy="67818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2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2104644"/>
            <a:ext cx="1063752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91109" y="2330757"/>
            <a:ext cx="450463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789" spc="10" dirty="0">
                <a:solidFill>
                  <a:srgbClr val="7f7f7f"/>
                </a:solidFill>
                <a:latin typeface="Arial"/>
                <a:cs typeface="Arial"/>
              </a:rPr>
              <a:t>San Jose</a:t>
            </a:r>
            <a:endParaRPr sz="700">
              <a:latin typeface="Arial"/>
              <a:cs typeface="Arial"/>
            </a:endParaRPr>
          </a:p>
        </p:txBody>
      </p:sp>
      <p:sp>
        <p:nvSpPr>
          <p:cNvPr id="393" name="object 393"/>
          <p:cNvSpPr/>
          <p:nvPr/>
        </p:nvSpPr>
        <p:spPr>
          <a:xfrm>
            <a:off x="721474" y="2444623"/>
            <a:ext cx="834656" cy="102108"/>
          </a:xfrm>
          <a:custGeom>
            <a:avLst/>
            <a:gdLst/>
            <a:ahLst/>
            <a:cxnLst/>
            <a:rect l="l" t="t" r="r" b="b"/>
            <a:pathLst>
              <a:path w="834656" h="102108">
                <a:moveTo>
                  <a:pt x="828307" y="9575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4" name="object 394"/>
          <p:cNvSpPr/>
          <p:nvPr/>
        </p:nvSpPr>
        <p:spPr>
          <a:xfrm>
            <a:off x="1476502" y="2502408"/>
            <a:ext cx="150114" cy="106934"/>
          </a:xfrm>
          <a:custGeom>
            <a:avLst/>
            <a:gdLst/>
            <a:ahLst/>
            <a:cxnLst/>
            <a:rect l="l" t="t" r="r" b="b"/>
            <a:pathLst>
              <a:path w="150114" h="106934">
                <a:moveTo>
                  <a:pt x="75057" y="0"/>
                </a:moveTo>
                <a:lnTo>
                  <a:pt x="98298" y="35179"/>
                </a:lnTo>
                <a:lnTo>
                  <a:pt x="150114" y="40894"/>
                </a:lnTo>
                <a:lnTo>
                  <a:pt x="112649" y="68199"/>
                </a:lnTo>
                <a:lnTo>
                  <a:pt x="121539" y="106934"/>
                </a:lnTo>
                <a:lnTo>
                  <a:pt x="75057" y="88646"/>
                </a:lnTo>
                <a:lnTo>
                  <a:pt x="28702" y="106934"/>
                </a:lnTo>
                <a:lnTo>
                  <a:pt x="37592" y="68199"/>
                </a:lnTo>
                <a:lnTo>
                  <a:pt x="0" y="40894"/>
                </a:lnTo>
                <a:lnTo>
                  <a:pt x="51943" y="35179"/>
                </a:lnTo>
                <a:lnTo>
                  <a:pt x="75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5" name="object 395"/>
          <p:cNvSpPr/>
          <p:nvPr/>
        </p:nvSpPr>
        <p:spPr>
          <a:xfrm>
            <a:off x="1470152" y="2496058"/>
            <a:ext cx="162814" cy="119634"/>
          </a:xfrm>
          <a:custGeom>
            <a:avLst/>
            <a:gdLst/>
            <a:ahLst/>
            <a:cxnLst/>
            <a:rect l="l" t="t" r="r" b="b"/>
            <a:pathLst>
              <a:path w="162814" h="119634">
                <a:moveTo>
                  <a:pt x="81407" y="6350"/>
                </a:moveTo>
                <a:lnTo>
                  <a:pt x="104648" y="41529"/>
                </a:lnTo>
                <a:lnTo>
                  <a:pt x="156464" y="47244"/>
                </a:lnTo>
                <a:lnTo>
                  <a:pt x="118999" y="74549"/>
                </a:lnTo>
                <a:lnTo>
                  <a:pt x="127889" y="113284"/>
                </a:lnTo>
                <a:lnTo>
                  <a:pt x="81407" y="94996"/>
                </a:lnTo>
                <a:lnTo>
                  <a:pt x="35052" y="113284"/>
                </a:lnTo>
                <a:lnTo>
                  <a:pt x="43942" y="74549"/>
                </a:lnTo>
                <a:lnTo>
                  <a:pt x="6350" y="47244"/>
                </a:lnTo>
                <a:lnTo>
                  <a:pt x="58293" y="41529"/>
                </a:lnTo>
                <a:lnTo>
                  <a:pt x="81407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80" name="Image"/>
          <p:cNvPicPr>
            <a:picLocks noChangeAspect="1"/>
          </p:cNvPicPr>
          <p:nvPr/>
        </p:nvPicPr>
        <p:blipFill>
          <a:blip r:embed="rId2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07680" y="2624327"/>
            <a:ext cx="1036319" cy="678180"/>
          </a:xfrm>
          <a:prstGeom prst="rect">
            <a:avLst/>
          </a:prstGeom>
        </p:spPr>
      </p:pic>
      <p:pic>
        <p:nvPicPr>
          <p:cNvPr id="281" name="Image"/>
          <p:cNvPicPr>
            <a:picLocks noChangeAspect="1"/>
          </p:cNvPicPr>
          <p:nvPr/>
        </p:nvPicPr>
        <p:blipFill>
          <a:blip r:embed="rId2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31480" y="2592324"/>
            <a:ext cx="995171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8275574" y="2818056"/>
            <a:ext cx="330068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49" spc="10" dirty="0">
                <a:solidFill>
                  <a:srgbClr val="7f7f7f"/>
                </a:solidFill>
                <a:latin typeface="Arial"/>
                <a:cs typeface="Arial"/>
              </a:rPr>
              <a:t>Osaka</a:t>
            </a:r>
            <a:endParaRPr sz="800">
              <a:latin typeface="Arial"/>
              <a:cs typeface="Arial"/>
            </a:endParaRPr>
          </a:p>
        </p:txBody>
      </p:sp>
      <p:sp>
        <p:nvSpPr>
          <p:cNvPr id="396" name="object 396"/>
          <p:cNvSpPr/>
          <p:nvPr/>
        </p:nvSpPr>
        <p:spPr>
          <a:xfrm>
            <a:off x="7583931" y="2629789"/>
            <a:ext cx="671068" cy="253365"/>
          </a:xfrm>
          <a:custGeom>
            <a:avLst/>
            <a:gdLst/>
            <a:ahLst/>
            <a:cxnLst/>
            <a:rect l="l" t="t" r="r" b="b"/>
            <a:pathLst>
              <a:path w="671068" h="253365">
                <a:moveTo>
                  <a:pt x="664719" y="24701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7" name="object 397"/>
          <p:cNvSpPr/>
          <p:nvPr/>
        </p:nvSpPr>
        <p:spPr>
          <a:xfrm>
            <a:off x="7511415" y="2581275"/>
            <a:ext cx="150241" cy="106934"/>
          </a:xfrm>
          <a:custGeom>
            <a:avLst/>
            <a:gdLst/>
            <a:ahLst/>
            <a:cxnLst/>
            <a:rect l="l" t="t" r="r" b="b"/>
            <a:pathLst>
              <a:path w="150241" h="106934">
                <a:moveTo>
                  <a:pt x="75184" y="0"/>
                </a:moveTo>
                <a:lnTo>
                  <a:pt x="98298" y="35179"/>
                </a:lnTo>
                <a:lnTo>
                  <a:pt x="150241" y="40767"/>
                </a:lnTo>
                <a:lnTo>
                  <a:pt x="112649" y="68199"/>
                </a:lnTo>
                <a:lnTo>
                  <a:pt x="121539" y="106934"/>
                </a:lnTo>
                <a:lnTo>
                  <a:pt x="75184" y="88646"/>
                </a:lnTo>
                <a:lnTo>
                  <a:pt x="28702" y="106934"/>
                </a:lnTo>
                <a:lnTo>
                  <a:pt x="37591" y="68199"/>
                </a:lnTo>
                <a:lnTo>
                  <a:pt x="0" y="40767"/>
                </a:lnTo>
                <a:lnTo>
                  <a:pt x="51942" y="35179"/>
                </a:lnTo>
                <a:lnTo>
                  <a:pt x="751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8" name="object 398"/>
          <p:cNvSpPr/>
          <p:nvPr/>
        </p:nvSpPr>
        <p:spPr>
          <a:xfrm>
            <a:off x="7505065" y="2574925"/>
            <a:ext cx="162941" cy="119634"/>
          </a:xfrm>
          <a:custGeom>
            <a:avLst/>
            <a:gdLst/>
            <a:ahLst/>
            <a:cxnLst/>
            <a:rect l="l" t="t" r="r" b="b"/>
            <a:pathLst>
              <a:path w="162941" h="119634">
                <a:moveTo>
                  <a:pt x="81534" y="6350"/>
                </a:moveTo>
                <a:lnTo>
                  <a:pt x="104648" y="41529"/>
                </a:lnTo>
                <a:lnTo>
                  <a:pt x="156591" y="47117"/>
                </a:lnTo>
                <a:lnTo>
                  <a:pt x="118999" y="74549"/>
                </a:lnTo>
                <a:lnTo>
                  <a:pt x="127889" y="113284"/>
                </a:lnTo>
                <a:lnTo>
                  <a:pt x="81534" y="94996"/>
                </a:lnTo>
                <a:lnTo>
                  <a:pt x="35052" y="113284"/>
                </a:lnTo>
                <a:lnTo>
                  <a:pt x="43941" y="74549"/>
                </a:lnTo>
                <a:lnTo>
                  <a:pt x="6350" y="47117"/>
                </a:lnTo>
                <a:lnTo>
                  <a:pt x="58292" y="41529"/>
                </a:lnTo>
                <a:lnTo>
                  <a:pt x="81534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82" name="Image"/>
          <p:cNvPicPr>
            <a:picLocks noChangeAspect="1"/>
          </p:cNvPicPr>
          <p:nvPr/>
        </p:nvPicPr>
        <p:blipFill>
          <a:blip r:embed="rId2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10228" y="2545080"/>
            <a:ext cx="1487423" cy="678180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2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78452" y="2513076"/>
            <a:ext cx="982980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621657" y="2739189"/>
            <a:ext cx="317876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7f7f7f"/>
                </a:solidFill>
                <a:latin typeface="Arial"/>
                <a:cs typeface="Arial"/>
              </a:rPr>
              <a:t>Milan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9" name="object 399"/>
          <p:cNvSpPr/>
          <p:nvPr/>
        </p:nvSpPr>
        <p:spPr>
          <a:xfrm>
            <a:off x="4637786" y="2422779"/>
            <a:ext cx="110236" cy="315468"/>
          </a:xfrm>
          <a:custGeom>
            <a:avLst/>
            <a:gdLst/>
            <a:ahLst/>
            <a:cxnLst/>
            <a:rect l="l" t="t" r="r" b="b"/>
            <a:pathLst>
              <a:path w="110236" h="315468">
                <a:moveTo>
                  <a:pt x="6350" y="6350"/>
                </a:moveTo>
                <a:lnTo>
                  <a:pt x="103886" y="309118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0" name="object 400"/>
          <p:cNvSpPr/>
          <p:nvPr/>
        </p:nvSpPr>
        <p:spPr>
          <a:xfrm>
            <a:off x="4546600" y="2372868"/>
            <a:ext cx="150114" cy="106934"/>
          </a:xfrm>
          <a:custGeom>
            <a:avLst/>
            <a:gdLst/>
            <a:ahLst/>
            <a:cxnLst/>
            <a:rect l="l" t="t" r="r" b="b"/>
            <a:pathLst>
              <a:path w="150114" h="106934">
                <a:moveTo>
                  <a:pt x="75057" y="0"/>
                </a:moveTo>
                <a:lnTo>
                  <a:pt x="98171" y="35179"/>
                </a:lnTo>
                <a:lnTo>
                  <a:pt x="150114" y="40894"/>
                </a:lnTo>
                <a:lnTo>
                  <a:pt x="112522" y="68326"/>
                </a:lnTo>
                <a:lnTo>
                  <a:pt x="121412" y="106934"/>
                </a:lnTo>
                <a:lnTo>
                  <a:pt x="75057" y="88773"/>
                </a:lnTo>
                <a:lnTo>
                  <a:pt x="28575" y="106934"/>
                </a:lnTo>
                <a:lnTo>
                  <a:pt x="37465" y="68326"/>
                </a:lnTo>
                <a:lnTo>
                  <a:pt x="0" y="40894"/>
                </a:lnTo>
                <a:lnTo>
                  <a:pt x="51816" y="35179"/>
                </a:lnTo>
                <a:lnTo>
                  <a:pt x="75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1" name="object 401"/>
          <p:cNvSpPr/>
          <p:nvPr/>
        </p:nvSpPr>
        <p:spPr>
          <a:xfrm>
            <a:off x="4540250" y="2366518"/>
            <a:ext cx="162814" cy="119634"/>
          </a:xfrm>
          <a:custGeom>
            <a:avLst/>
            <a:gdLst/>
            <a:ahLst/>
            <a:cxnLst/>
            <a:rect l="l" t="t" r="r" b="b"/>
            <a:pathLst>
              <a:path w="162814" h="119634">
                <a:moveTo>
                  <a:pt x="81407" y="6350"/>
                </a:moveTo>
                <a:lnTo>
                  <a:pt x="104521" y="41529"/>
                </a:lnTo>
                <a:lnTo>
                  <a:pt x="156464" y="47244"/>
                </a:lnTo>
                <a:lnTo>
                  <a:pt x="118872" y="74676"/>
                </a:lnTo>
                <a:lnTo>
                  <a:pt x="127762" y="113284"/>
                </a:lnTo>
                <a:lnTo>
                  <a:pt x="81407" y="95123"/>
                </a:lnTo>
                <a:lnTo>
                  <a:pt x="34925" y="113284"/>
                </a:lnTo>
                <a:lnTo>
                  <a:pt x="43815" y="74676"/>
                </a:lnTo>
                <a:lnTo>
                  <a:pt x="6350" y="47244"/>
                </a:lnTo>
                <a:lnTo>
                  <a:pt x="58166" y="41529"/>
                </a:lnTo>
                <a:lnTo>
                  <a:pt x="81407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84" name="Image"/>
          <p:cNvPicPr>
            <a:picLocks noChangeAspect="1"/>
          </p:cNvPicPr>
          <p:nvPr/>
        </p:nvPicPr>
        <p:blipFill>
          <a:blip r:embed="rId2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42488" y="829056"/>
            <a:ext cx="545592" cy="455676"/>
          </a:xfrm>
          <a:prstGeom prst="rect">
            <a:avLst/>
          </a:prstGeom>
        </p:spPr>
      </p:pic>
      <p:sp>
        <p:nvSpPr>
          <p:cNvPr id="402" name="object 402"/>
          <p:cNvSpPr/>
          <p:nvPr/>
        </p:nvSpPr>
        <p:spPr>
          <a:xfrm>
            <a:off x="3234690" y="911606"/>
            <a:ext cx="252349" cy="179832"/>
          </a:xfrm>
          <a:custGeom>
            <a:avLst/>
            <a:gdLst/>
            <a:ahLst/>
            <a:cxnLst/>
            <a:rect l="l" t="t" r="r" b="b"/>
            <a:pathLst>
              <a:path w="252349" h="179832">
                <a:moveTo>
                  <a:pt x="126238" y="0"/>
                </a:moveTo>
                <a:lnTo>
                  <a:pt x="165227" y="59182"/>
                </a:lnTo>
                <a:lnTo>
                  <a:pt x="252349" y="68707"/>
                </a:lnTo>
                <a:lnTo>
                  <a:pt x="189356" y="114808"/>
                </a:lnTo>
                <a:lnTo>
                  <a:pt x="204216" y="179832"/>
                </a:lnTo>
                <a:lnTo>
                  <a:pt x="126238" y="149097"/>
                </a:lnTo>
                <a:lnTo>
                  <a:pt x="48260" y="179832"/>
                </a:lnTo>
                <a:lnTo>
                  <a:pt x="63119" y="114808"/>
                </a:lnTo>
                <a:lnTo>
                  <a:pt x="0" y="68707"/>
                </a:lnTo>
                <a:lnTo>
                  <a:pt x="87249" y="59182"/>
                </a:lnTo>
                <a:lnTo>
                  <a:pt x="1262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3" name="object 403"/>
          <p:cNvSpPr/>
          <p:nvPr/>
        </p:nvSpPr>
        <p:spPr>
          <a:xfrm>
            <a:off x="3228340" y="905256"/>
            <a:ext cx="265049" cy="192532"/>
          </a:xfrm>
          <a:custGeom>
            <a:avLst/>
            <a:gdLst/>
            <a:ahLst/>
            <a:cxnLst/>
            <a:rect l="l" t="t" r="r" b="b"/>
            <a:pathLst>
              <a:path w="265049" h="192532">
                <a:moveTo>
                  <a:pt x="132588" y="6350"/>
                </a:moveTo>
                <a:lnTo>
                  <a:pt x="171577" y="65532"/>
                </a:lnTo>
                <a:lnTo>
                  <a:pt x="258699" y="75057"/>
                </a:lnTo>
                <a:lnTo>
                  <a:pt x="195706" y="121158"/>
                </a:lnTo>
                <a:lnTo>
                  <a:pt x="210566" y="186182"/>
                </a:lnTo>
                <a:lnTo>
                  <a:pt x="132588" y="155447"/>
                </a:lnTo>
                <a:lnTo>
                  <a:pt x="54610" y="186182"/>
                </a:lnTo>
                <a:lnTo>
                  <a:pt x="69469" y="121158"/>
                </a:lnTo>
                <a:lnTo>
                  <a:pt x="6350" y="75057"/>
                </a:lnTo>
                <a:lnTo>
                  <a:pt x="93599" y="65532"/>
                </a:lnTo>
                <a:lnTo>
                  <a:pt x="132588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85" name="Image"/>
          <p:cNvPicPr>
            <a:picLocks noChangeAspect="1"/>
          </p:cNvPicPr>
          <p:nvPr/>
        </p:nvPicPr>
        <p:blipFill>
          <a:blip r:embed="rId2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4460" y="2054352"/>
            <a:ext cx="989076" cy="874776"/>
          </a:xfrm>
          <a:prstGeom prst="rect">
            <a:avLst/>
          </a:prstGeom>
        </p:spPr>
      </p:pic>
      <p:sp>
        <p:nvSpPr>
          <p:cNvPr id="404" name="object 404"/>
          <p:cNvSpPr/>
          <p:nvPr/>
        </p:nvSpPr>
        <p:spPr>
          <a:xfrm>
            <a:off x="1561465" y="2219884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86" name="Image"/>
          <p:cNvPicPr>
            <a:picLocks noChangeAspect="1"/>
          </p:cNvPicPr>
          <p:nvPr/>
        </p:nvPicPr>
        <p:blipFill>
          <a:blip r:embed="rId2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13219" y="3976116"/>
            <a:ext cx="1176528" cy="637032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2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54952" y="3924300"/>
            <a:ext cx="1141476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099046" y="4138974"/>
            <a:ext cx="476631" cy="1413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b="1" spc="10" dirty="0">
                <a:solidFill>
                  <a:srgbClr val="004a91"/>
                </a:solidFill>
                <a:latin typeface="Arial"/>
                <a:cs typeface="Arial"/>
              </a:rPr>
              <a:t>Sydney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5" name="object 405"/>
          <p:cNvSpPr/>
          <p:nvPr/>
        </p:nvSpPr>
        <p:spPr>
          <a:xfrm>
            <a:off x="7545451" y="4045788"/>
            <a:ext cx="486791" cy="146558"/>
          </a:xfrm>
          <a:custGeom>
            <a:avLst/>
            <a:gdLst/>
            <a:ahLst/>
            <a:cxnLst/>
            <a:rect l="l" t="t" r="r" b="b"/>
            <a:pathLst>
              <a:path w="486791" h="146558">
                <a:moveTo>
                  <a:pt x="480441" y="6350"/>
                </a:moveTo>
                <a:lnTo>
                  <a:pt x="6350" y="140208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6" name="object 406"/>
          <p:cNvSpPr/>
          <p:nvPr/>
        </p:nvSpPr>
        <p:spPr>
          <a:xfrm>
            <a:off x="8021193" y="3956596"/>
            <a:ext cx="151129" cy="107696"/>
          </a:xfrm>
          <a:custGeom>
            <a:avLst/>
            <a:gdLst/>
            <a:ahLst/>
            <a:cxnLst/>
            <a:rect l="l" t="t" r="r" b="b"/>
            <a:pathLst>
              <a:path w="151129" h="107696">
                <a:moveTo>
                  <a:pt x="75564" y="0"/>
                </a:moveTo>
                <a:lnTo>
                  <a:pt x="98933" y="35445"/>
                </a:lnTo>
                <a:lnTo>
                  <a:pt x="151130" y="41135"/>
                </a:lnTo>
                <a:lnTo>
                  <a:pt x="113284" y="68732"/>
                </a:lnTo>
                <a:lnTo>
                  <a:pt x="122174" y="107696"/>
                </a:lnTo>
                <a:lnTo>
                  <a:pt x="75564" y="89293"/>
                </a:lnTo>
                <a:lnTo>
                  <a:pt x="28829" y="107696"/>
                </a:lnTo>
                <a:lnTo>
                  <a:pt x="37846" y="68732"/>
                </a:lnTo>
                <a:lnTo>
                  <a:pt x="0" y="41135"/>
                </a:lnTo>
                <a:lnTo>
                  <a:pt x="52197" y="35445"/>
                </a:lnTo>
                <a:lnTo>
                  <a:pt x="75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7" name="object 407"/>
          <p:cNvSpPr/>
          <p:nvPr/>
        </p:nvSpPr>
        <p:spPr>
          <a:xfrm>
            <a:off x="8014843" y="3950246"/>
            <a:ext cx="163829" cy="120396"/>
          </a:xfrm>
          <a:custGeom>
            <a:avLst/>
            <a:gdLst/>
            <a:ahLst/>
            <a:cxnLst/>
            <a:rect l="l" t="t" r="r" b="b"/>
            <a:pathLst>
              <a:path w="163829" h="120396">
                <a:moveTo>
                  <a:pt x="81914" y="6350"/>
                </a:moveTo>
                <a:lnTo>
                  <a:pt x="105283" y="41795"/>
                </a:lnTo>
                <a:lnTo>
                  <a:pt x="157480" y="47485"/>
                </a:lnTo>
                <a:lnTo>
                  <a:pt x="119634" y="75082"/>
                </a:lnTo>
                <a:lnTo>
                  <a:pt x="128524" y="114046"/>
                </a:lnTo>
                <a:lnTo>
                  <a:pt x="81914" y="95643"/>
                </a:lnTo>
                <a:lnTo>
                  <a:pt x="35179" y="114046"/>
                </a:lnTo>
                <a:lnTo>
                  <a:pt x="44196" y="75082"/>
                </a:lnTo>
                <a:lnTo>
                  <a:pt x="6350" y="47485"/>
                </a:lnTo>
                <a:lnTo>
                  <a:pt x="58547" y="41795"/>
                </a:lnTo>
                <a:lnTo>
                  <a:pt x="81914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88" name="Image"/>
          <p:cNvPicPr>
            <a:picLocks noChangeAspect="1"/>
          </p:cNvPicPr>
          <p:nvPr/>
        </p:nvPicPr>
        <p:blipFill>
          <a:blip r:embed="rId2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93152" y="3669792"/>
            <a:ext cx="987552" cy="874776"/>
          </a:xfrm>
          <a:prstGeom prst="rect">
            <a:avLst/>
          </a:prstGeom>
        </p:spPr>
      </p:pic>
      <p:sp>
        <p:nvSpPr>
          <p:cNvPr id="408" name="object 408"/>
          <p:cNvSpPr/>
          <p:nvPr/>
        </p:nvSpPr>
        <p:spPr>
          <a:xfrm>
            <a:off x="7871587" y="3848227"/>
            <a:ext cx="450367" cy="337769"/>
          </a:xfrm>
          <a:custGeom>
            <a:avLst/>
            <a:gdLst/>
            <a:ahLst/>
            <a:cxnLst/>
            <a:rect l="l" t="t" r="r" b="b"/>
            <a:pathLst>
              <a:path w="450367" h="337769">
                <a:moveTo>
                  <a:pt x="0" y="0"/>
                </a:moveTo>
                <a:lnTo>
                  <a:pt x="0" y="337769"/>
                </a:lnTo>
                <a:lnTo>
                  <a:pt x="450367" y="337769"/>
                </a:lnTo>
                <a:lnTo>
                  <a:pt x="450367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9" name="object 409"/>
          <p:cNvSpPr/>
          <p:nvPr/>
        </p:nvSpPr>
        <p:spPr>
          <a:xfrm>
            <a:off x="7858887" y="3835527"/>
            <a:ext cx="475767" cy="363169"/>
          </a:xfrm>
          <a:custGeom>
            <a:avLst/>
            <a:gdLst/>
            <a:ahLst/>
            <a:cxnLst/>
            <a:rect l="l" t="t" r="r" b="b"/>
            <a:pathLst>
              <a:path w="475767" h="363169">
                <a:moveTo>
                  <a:pt x="12700" y="12700"/>
                </a:moveTo>
                <a:lnTo>
                  <a:pt x="12700" y="350469"/>
                </a:lnTo>
                <a:lnTo>
                  <a:pt x="463067" y="350469"/>
                </a:lnTo>
                <a:lnTo>
                  <a:pt x="46306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89" name="Image"/>
          <p:cNvPicPr>
            <a:picLocks noChangeAspect="1"/>
          </p:cNvPicPr>
          <p:nvPr/>
        </p:nvPicPr>
        <p:blipFill>
          <a:blip r:embed="rId2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80304" y="3154680"/>
            <a:ext cx="1487424" cy="678180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2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04104" y="3124200"/>
            <a:ext cx="1197863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647690" y="3337985"/>
            <a:ext cx="533019" cy="1413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b="1" spc="10" dirty="0">
                <a:solidFill>
                  <a:srgbClr val="004a91"/>
                </a:solidFill>
                <a:latin typeface="Arial"/>
                <a:cs typeface="Arial"/>
              </a:rPr>
              <a:t>Chennai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0" name="object 410"/>
          <p:cNvSpPr/>
          <p:nvPr/>
        </p:nvSpPr>
        <p:spPr>
          <a:xfrm>
            <a:off x="6086221" y="3014091"/>
            <a:ext cx="274193" cy="354838"/>
          </a:xfrm>
          <a:custGeom>
            <a:avLst/>
            <a:gdLst/>
            <a:ahLst/>
            <a:cxnLst/>
            <a:rect l="l" t="t" r="r" b="b"/>
            <a:pathLst>
              <a:path w="274193" h="354838">
                <a:moveTo>
                  <a:pt x="267843" y="6350"/>
                </a:moveTo>
                <a:lnTo>
                  <a:pt x="6350" y="348488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1" name="object 411"/>
          <p:cNvSpPr/>
          <p:nvPr/>
        </p:nvSpPr>
        <p:spPr>
          <a:xfrm>
            <a:off x="6297803" y="2912745"/>
            <a:ext cx="151003" cy="107696"/>
          </a:xfrm>
          <a:custGeom>
            <a:avLst/>
            <a:gdLst/>
            <a:ahLst/>
            <a:cxnLst/>
            <a:rect l="l" t="t" r="r" b="b"/>
            <a:pathLst>
              <a:path w="151003" h="107696">
                <a:moveTo>
                  <a:pt x="75438" y="0"/>
                </a:moveTo>
                <a:lnTo>
                  <a:pt x="98806" y="35560"/>
                </a:lnTo>
                <a:lnTo>
                  <a:pt x="151003" y="41148"/>
                </a:lnTo>
                <a:lnTo>
                  <a:pt x="113284" y="68834"/>
                </a:lnTo>
                <a:lnTo>
                  <a:pt x="122174" y="107696"/>
                </a:lnTo>
                <a:lnTo>
                  <a:pt x="75438" y="89408"/>
                </a:lnTo>
                <a:lnTo>
                  <a:pt x="28829" y="107696"/>
                </a:lnTo>
                <a:lnTo>
                  <a:pt x="37719" y="68834"/>
                </a:lnTo>
                <a:lnTo>
                  <a:pt x="0" y="41148"/>
                </a:lnTo>
                <a:lnTo>
                  <a:pt x="52070" y="35560"/>
                </a:lnTo>
                <a:lnTo>
                  <a:pt x="754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2" name="object 412"/>
          <p:cNvSpPr/>
          <p:nvPr/>
        </p:nvSpPr>
        <p:spPr>
          <a:xfrm>
            <a:off x="6291453" y="2906395"/>
            <a:ext cx="163703" cy="120396"/>
          </a:xfrm>
          <a:custGeom>
            <a:avLst/>
            <a:gdLst/>
            <a:ahLst/>
            <a:cxnLst/>
            <a:rect l="l" t="t" r="r" b="b"/>
            <a:pathLst>
              <a:path w="163703" h="120396">
                <a:moveTo>
                  <a:pt x="81788" y="6350"/>
                </a:moveTo>
                <a:lnTo>
                  <a:pt x="105156" y="41910"/>
                </a:lnTo>
                <a:lnTo>
                  <a:pt x="157353" y="47498"/>
                </a:lnTo>
                <a:lnTo>
                  <a:pt x="119634" y="75184"/>
                </a:lnTo>
                <a:lnTo>
                  <a:pt x="128524" y="114046"/>
                </a:lnTo>
                <a:lnTo>
                  <a:pt x="81788" y="95758"/>
                </a:lnTo>
                <a:lnTo>
                  <a:pt x="35179" y="114046"/>
                </a:lnTo>
                <a:lnTo>
                  <a:pt x="44069" y="75184"/>
                </a:lnTo>
                <a:lnTo>
                  <a:pt x="6350" y="47498"/>
                </a:lnTo>
                <a:lnTo>
                  <a:pt x="58420" y="41910"/>
                </a:lnTo>
                <a:lnTo>
                  <a:pt x="81788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91" name="Image"/>
          <p:cNvPicPr>
            <a:picLocks noChangeAspect="1"/>
          </p:cNvPicPr>
          <p:nvPr/>
        </p:nvPicPr>
        <p:blipFill>
          <a:blip r:embed="rId2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50180" y="3034284"/>
            <a:ext cx="1488948" cy="67818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2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73980" y="3002280"/>
            <a:ext cx="1210056" cy="77876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417566" y="3216700"/>
            <a:ext cx="545465" cy="1413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b="1" spc="10" dirty="0">
                <a:solidFill>
                  <a:srgbClr val="004a91"/>
                </a:solidFill>
                <a:latin typeface="Arial"/>
                <a:cs typeface="Arial"/>
              </a:rPr>
              <a:t>Mumbai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3" name="object 413"/>
          <p:cNvSpPr/>
          <p:nvPr/>
        </p:nvSpPr>
        <p:spPr>
          <a:xfrm>
            <a:off x="5779135" y="3083052"/>
            <a:ext cx="337185" cy="141097"/>
          </a:xfrm>
          <a:custGeom>
            <a:avLst/>
            <a:gdLst/>
            <a:ahLst/>
            <a:cxnLst/>
            <a:rect l="l" t="t" r="r" b="b"/>
            <a:pathLst>
              <a:path w="337185" h="141097">
                <a:moveTo>
                  <a:pt x="330835" y="6350"/>
                </a:moveTo>
                <a:lnTo>
                  <a:pt x="6350" y="134747"/>
                </a:lnTo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4" name="object 414"/>
          <p:cNvSpPr/>
          <p:nvPr/>
        </p:nvSpPr>
        <p:spPr>
          <a:xfrm>
            <a:off x="6109970" y="2991612"/>
            <a:ext cx="151130" cy="107696"/>
          </a:xfrm>
          <a:custGeom>
            <a:avLst/>
            <a:gdLst/>
            <a:ahLst/>
            <a:cxnLst/>
            <a:rect l="l" t="t" r="r" b="b"/>
            <a:pathLst>
              <a:path w="151130" h="107696">
                <a:moveTo>
                  <a:pt x="75565" y="0"/>
                </a:moveTo>
                <a:lnTo>
                  <a:pt x="98933" y="35433"/>
                </a:lnTo>
                <a:lnTo>
                  <a:pt x="151130" y="41148"/>
                </a:lnTo>
                <a:lnTo>
                  <a:pt x="113411" y="68707"/>
                </a:lnTo>
                <a:lnTo>
                  <a:pt x="122301" y="107696"/>
                </a:lnTo>
                <a:lnTo>
                  <a:pt x="75565" y="89281"/>
                </a:lnTo>
                <a:lnTo>
                  <a:pt x="28956" y="107696"/>
                </a:lnTo>
                <a:lnTo>
                  <a:pt x="37846" y="68707"/>
                </a:lnTo>
                <a:lnTo>
                  <a:pt x="0" y="41148"/>
                </a:lnTo>
                <a:lnTo>
                  <a:pt x="52197" y="35433"/>
                </a:lnTo>
                <a:lnTo>
                  <a:pt x="755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5" name="object 415"/>
          <p:cNvSpPr/>
          <p:nvPr/>
        </p:nvSpPr>
        <p:spPr>
          <a:xfrm>
            <a:off x="6103620" y="2985262"/>
            <a:ext cx="163830" cy="120396"/>
          </a:xfrm>
          <a:custGeom>
            <a:avLst/>
            <a:gdLst/>
            <a:ahLst/>
            <a:cxnLst/>
            <a:rect l="l" t="t" r="r" b="b"/>
            <a:pathLst>
              <a:path w="163830" h="120396">
                <a:moveTo>
                  <a:pt x="81915" y="6350"/>
                </a:moveTo>
                <a:lnTo>
                  <a:pt x="105283" y="41783"/>
                </a:lnTo>
                <a:lnTo>
                  <a:pt x="157480" y="47498"/>
                </a:lnTo>
                <a:lnTo>
                  <a:pt x="119761" y="75057"/>
                </a:lnTo>
                <a:lnTo>
                  <a:pt x="128651" y="114046"/>
                </a:lnTo>
                <a:lnTo>
                  <a:pt x="81915" y="95631"/>
                </a:lnTo>
                <a:lnTo>
                  <a:pt x="35306" y="114046"/>
                </a:lnTo>
                <a:lnTo>
                  <a:pt x="44196" y="75057"/>
                </a:lnTo>
                <a:lnTo>
                  <a:pt x="6350" y="47498"/>
                </a:lnTo>
                <a:lnTo>
                  <a:pt x="58547" y="41783"/>
                </a:lnTo>
                <a:lnTo>
                  <a:pt x="81915" y="6350"/>
                </a:lnTo>
                <a:close/>
              </a:path>
            </a:pathLst>
          </a:custGeom>
          <a:ln w="12700">
            <a:solidFill>
              <a:srgbClr val="004a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59664" y="283210"/>
            <a:ext cx="7626148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Use edge locations to serve content close to your customers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/>
          <p:cNvPicPr>
            <a:picLocks noChangeAspect="1"/>
          </p:cNvPicPr>
          <p:nvPr/>
        </p:nvPicPr>
        <p:blipFill>
          <a:blip r:embed="rId2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2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2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0036" y="1886712"/>
            <a:ext cx="2456688" cy="2657856"/>
          </a:xfrm>
          <a:prstGeom prst="rect">
            <a:avLst/>
          </a:prstGeom>
        </p:spPr>
      </p:pic>
      <p:sp>
        <p:nvSpPr>
          <p:cNvPr id="416" name="object 416"/>
          <p:cNvSpPr/>
          <p:nvPr/>
        </p:nvSpPr>
        <p:spPr>
          <a:xfrm>
            <a:off x="1111516" y="1925320"/>
            <a:ext cx="2332977" cy="2534336"/>
          </a:xfrm>
          <a:custGeom>
            <a:avLst/>
            <a:gdLst/>
            <a:ahLst/>
            <a:cxnLst/>
            <a:rect l="l" t="t" r="r" b="b"/>
            <a:pathLst>
              <a:path w="2332977" h="2534336">
                <a:moveTo>
                  <a:pt x="1756906" y="2534336"/>
                </a:moveTo>
                <a:lnTo>
                  <a:pt x="1507351" y="2289543"/>
                </a:lnTo>
                <a:lnTo>
                  <a:pt x="1449693" y="1821561"/>
                </a:lnTo>
                <a:lnTo>
                  <a:pt x="1248144" y="1620012"/>
                </a:lnTo>
                <a:lnTo>
                  <a:pt x="1142480" y="1418336"/>
                </a:lnTo>
                <a:lnTo>
                  <a:pt x="1248144" y="1259967"/>
                </a:lnTo>
                <a:lnTo>
                  <a:pt x="1056120" y="1238377"/>
                </a:lnTo>
                <a:lnTo>
                  <a:pt x="912102" y="1130427"/>
                </a:lnTo>
                <a:lnTo>
                  <a:pt x="633591" y="1043940"/>
                </a:lnTo>
                <a:lnTo>
                  <a:pt x="470396" y="784733"/>
                </a:lnTo>
                <a:lnTo>
                  <a:pt x="441694" y="907161"/>
                </a:lnTo>
                <a:lnTo>
                  <a:pt x="307201" y="583184"/>
                </a:lnTo>
                <a:lnTo>
                  <a:pt x="422390" y="446405"/>
                </a:lnTo>
                <a:lnTo>
                  <a:pt x="470396" y="381635"/>
                </a:lnTo>
                <a:lnTo>
                  <a:pt x="489700" y="295148"/>
                </a:lnTo>
                <a:lnTo>
                  <a:pt x="556883" y="208788"/>
                </a:lnTo>
                <a:lnTo>
                  <a:pt x="288024" y="158369"/>
                </a:lnTo>
                <a:lnTo>
                  <a:pt x="0" y="208788"/>
                </a:lnTo>
                <a:lnTo>
                  <a:pt x="0" y="208788"/>
                </a:lnTo>
                <a:lnTo>
                  <a:pt x="96012" y="144018"/>
                </a:lnTo>
                <a:lnTo>
                  <a:pt x="96012" y="144018"/>
                </a:lnTo>
                <a:lnTo>
                  <a:pt x="211189" y="72009"/>
                </a:lnTo>
                <a:lnTo>
                  <a:pt x="211189" y="72009"/>
                </a:lnTo>
                <a:lnTo>
                  <a:pt x="460871" y="0"/>
                </a:lnTo>
                <a:lnTo>
                  <a:pt x="700901" y="43180"/>
                </a:lnTo>
                <a:lnTo>
                  <a:pt x="998462" y="14351"/>
                </a:lnTo>
                <a:lnTo>
                  <a:pt x="1286498" y="64770"/>
                </a:lnTo>
                <a:lnTo>
                  <a:pt x="1555357" y="21590"/>
                </a:lnTo>
                <a:lnTo>
                  <a:pt x="1728077" y="35941"/>
                </a:lnTo>
                <a:lnTo>
                  <a:pt x="1641717" y="107950"/>
                </a:lnTo>
                <a:lnTo>
                  <a:pt x="1372858" y="165608"/>
                </a:lnTo>
                <a:lnTo>
                  <a:pt x="1372858" y="259207"/>
                </a:lnTo>
                <a:lnTo>
                  <a:pt x="1468870" y="302387"/>
                </a:lnTo>
                <a:lnTo>
                  <a:pt x="1507351" y="367157"/>
                </a:lnTo>
                <a:lnTo>
                  <a:pt x="1766558" y="194437"/>
                </a:lnTo>
                <a:lnTo>
                  <a:pt x="1948930" y="237617"/>
                </a:lnTo>
                <a:lnTo>
                  <a:pt x="2054594" y="359918"/>
                </a:lnTo>
                <a:lnTo>
                  <a:pt x="2054594" y="359918"/>
                </a:lnTo>
                <a:lnTo>
                  <a:pt x="2025765" y="453517"/>
                </a:lnTo>
                <a:lnTo>
                  <a:pt x="2025765" y="453517"/>
                </a:lnTo>
                <a:lnTo>
                  <a:pt x="1948930" y="403225"/>
                </a:lnTo>
                <a:lnTo>
                  <a:pt x="1766558" y="410337"/>
                </a:lnTo>
                <a:lnTo>
                  <a:pt x="1852918" y="467995"/>
                </a:lnTo>
                <a:lnTo>
                  <a:pt x="1603363" y="561594"/>
                </a:lnTo>
                <a:lnTo>
                  <a:pt x="1267321" y="777621"/>
                </a:lnTo>
                <a:lnTo>
                  <a:pt x="1257669" y="885571"/>
                </a:lnTo>
                <a:lnTo>
                  <a:pt x="1257669" y="885571"/>
                </a:lnTo>
                <a:lnTo>
                  <a:pt x="1171309" y="813562"/>
                </a:lnTo>
                <a:lnTo>
                  <a:pt x="988810" y="806323"/>
                </a:lnTo>
                <a:lnTo>
                  <a:pt x="777609" y="907161"/>
                </a:lnTo>
                <a:lnTo>
                  <a:pt x="873621" y="1043940"/>
                </a:lnTo>
                <a:lnTo>
                  <a:pt x="998462" y="979170"/>
                </a:lnTo>
                <a:lnTo>
                  <a:pt x="988810" y="1058418"/>
                </a:lnTo>
                <a:lnTo>
                  <a:pt x="1113651" y="1108710"/>
                </a:lnTo>
                <a:lnTo>
                  <a:pt x="1113651" y="1195197"/>
                </a:lnTo>
                <a:lnTo>
                  <a:pt x="1315327" y="1238377"/>
                </a:lnTo>
                <a:lnTo>
                  <a:pt x="1488047" y="1195197"/>
                </a:lnTo>
                <a:lnTo>
                  <a:pt x="1632065" y="1195197"/>
                </a:lnTo>
                <a:lnTo>
                  <a:pt x="1747381" y="1310386"/>
                </a:lnTo>
                <a:lnTo>
                  <a:pt x="1862570" y="1317498"/>
                </a:lnTo>
                <a:lnTo>
                  <a:pt x="1948930" y="1396746"/>
                </a:lnTo>
                <a:lnTo>
                  <a:pt x="2332978" y="1548003"/>
                </a:lnTo>
                <a:lnTo>
                  <a:pt x="2256143" y="1663192"/>
                </a:lnTo>
                <a:lnTo>
                  <a:pt x="2236966" y="1886331"/>
                </a:lnTo>
                <a:lnTo>
                  <a:pt x="2025765" y="1929511"/>
                </a:lnTo>
                <a:lnTo>
                  <a:pt x="2025765" y="1929511"/>
                </a:lnTo>
                <a:lnTo>
                  <a:pt x="1920101" y="2116747"/>
                </a:lnTo>
                <a:lnTo>
                  <a:pt x="1920101" y="2116747"/>
                </a:lnTo>
                <a:lnTo>
                  <a:pt x="1852918" y="2188743"/>
                </a:lnTo>
                <a:lnTo>
                  <a:pt x="1728077" y="2311146"/>
                </a:lnTo>
                <a:lnTo>
                  <a:pt x="1756906" y="2534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7" name="object 417"/>
          <p:cNvSpPr/>
          <p:nvPr/>
        </p:nvSpPr>
        <p:spPr>
          <a:xfrm>
            <a:off x="1092466" y="1906270"/>
            <a:ext cx="2371077" cy="2572436"/>
          </a:xfrm>
          <a:custGeom>
            <a:avLst/>
            <a:gdLst/>
            <a:ahLst/>
            <a:cxnLst/>
            <a:rect l="l" t="t" r="r" b="b"/>
            <a:pathLst>
              <a:path w="2371077" h="2572436">
                <a:moveTo>
                  <a:pt x="1775956" y="2553386"/>
                </a:moveTo>
                <a:lnTo>
                  <a:pt x="1526401" y="2308593"/>
                </a:lnTo>
                <a:lnTo>
                  <a:pt x="1468743" y="1840611"/>
                </a:lnTo>
                <a:lnTo>
                  <a:pt x="1267194" y="1639062"/>
                </a:lnTo>
                <a:lnTo>
                  <a:pt x="1161530" y="1437386"/>
                </a:lnTo>
                <a:lnTo>
                  <a:pt x="1267194" y="1279017"/>
                </a:lnTo>
                <a:lnTo>
                  <a:pt x="1075170" y="1257427"/>
                </a:lnTo>
                <a:lnTo>
                  <a:pt x="931152" y="1149477"/>
                </a:lnTo>
                <a:lnTo>
                  <a:pt x="652641" y="1062990"/>
                </a:lnTo>
                <a:lnTo>
                  <a:pt x="489446" y="803783"/>
                </a:lnTo>
                <a:lnTo>
                  <a:pt x="460744" y="926211"/>
                </a:lnTo>
                <a:lnTo>
                  <a:pt x="326251" y="602234"/>
                </a:lnTo>
                <a:lnTo>
                  <a:pt x="441440" y="465455"/>
                </a:lnTo>
                <a:lnTo>
                  <a:pt x="489446" y="400685"/>
                </a:lnTo>
                <a:lnTo>
                  <a:pt x="508750" y="314198"/>
                </a:lnTo>
                <a:lnTo>
                  <a:pt x="575933" y="227838"/>
                </a:lnTo>
                <a:lnTo>
                  <a:pt x="307074" y="177419"/>
                </a:lnTo>
                <a:lnTo>
                  <a:pt x="19050" y="227838"/>
                </a:lnTo>
                <a:lnTo>
                  <a:pt x="19050" y="227838"/>
                </a:lnTo>
                <a:lnTo>
                  <a:pt x="115062" y="163068"/>
                </a:lnTo>
                <a:lnTo>
                  <a:pt x="115062" y="163068"/>
                </a:lnTo>
                <a:lnTo>
                  <a:pt x="230239" y="91059"/>
                </a:lnTo>
                <a:lnTo>
                  <a:pt x="230239" y="91059"/>
                </a:lnTo>
                <a:lnTo>
                  <a:pt x="479921" y="19050"/>
                </a:lnTo>
                <a:lnTo>
                  <a:pt x="719951" y="62230"/>
                </a:lnTo>
                <a:lnTo>
                  <a:pt x="1017512" y="33401"/>
                </a:lnTo>
                <a:lnTo>
                  <a:pt x="1305548" y="83820"/>
                </a:lnTo>
                <a:lnTo>
                  <a:pt x="1574407" y="40640"/>
                </a:lnTo>
                <a:lnTo>
                  <a:pt x="1747127" y="54991"/>
                </a:lnTo>
                <a:lnTo>
                  <a:pt x="1660767" y="127000"/>
                </a:lnTo>
                <a:lnTo>
                  <a:pt x="1391908" y="184658"/>
                </a:lnTo>
                <a:lnTo>
                  <a:pt x="1391908" y="278257"/>
                </a:lnTo>
                <a:lnTo>
                  <a:pt x="1487920" y="321437"/>
                </a:lnTo>
                <a:lnTo>
                  <a:pt x="1526401" y="386207"/>
                </a:lnTo>
                <a:lnTo>
                  <a:pt x="1785608" y="213487"/>
                </a:lnTo>
                <a:lnTo>
                  <a:pt x="1967980" y="256667"/>
                </a:lnTo>
                <a:lnTo>
                  <a:pt x="2073644" y="378968"/>
                </a:lnTo>
                <a:lnTo>
                  <a:pt x="2073644" y="378968"/>
                </a:lnTo>
                <a:lnTo>
                  <a:pt x="2044815" y="472567"/>
                </a:lnTo>
                <a:lnTo>
                  <a:pt x="2044815" y="472567"/>
                </a:lnTo>
                <a:lnTo>
                  <a:pt x="1967980" y="422275"/>
                </a:lnTo>
                <a:lnTo>
                  <a:pt x="1785608" y="429387"/>
                </a:lnTo>
                <a:lnTo>
                  <a:pt x="1871968" y="487045"/>
                </a:lnTo>
                <a:lnTo>
                  <a:pt x="1622413" y="580644"/>
                </a:lnTo>
                <a:lnTo>
                  <a:pt x="1286371" y="796671"/>
                </a:lnTo>
                <a:lnTo>
                  <a:pt x="1276719" y="904621"/>
                </a:lnTo>
                <a:lnTo>
                  <a:pt x="1276719" y="904621"/>
                </a:lnTo>
                <a:lnTo>
                  <a:pt x="1190359" y="832612"/>
                </a:lnTo>
                <a:lnTo>
                  <a:pt x="1007860" y="825373"/>
                </a:lnTo>
                <a:lnTo>
                  <a:pt x="796659" y="926211"/>
                </a:lnTo>
                <a:lnTo>
                  <a:pt x="892671" y="1062990"/>
                </a:lnTo>
                <a:lnTo>
                  <a:pt x="1017512" y="998220"/>
                </a:lnTo>
                <a:lnTo>
                  <a:pt x="1007860" y="1077468"/>
                </a:lnTo>
                <a:lnTo>
                  <a:pt x="1132701" y="1127760"/>
                </a:lnTo>
                <a:lnTo>
                  <a:pt x="1132701" y="1214247"/>
                </a:lnTo>
                <a:lnTo>
                  <a:pt x="1334377" y="1257427"/>
                </a:lnTo>
                <a:lnTo>
                  <a:pt x="1507097" y="1214247"/>
                </a:lnTo>
                <a:lnTo>
                  <a:pt x="1651115" y="1214247"/>
                </a:lnTo>
                <a:lnTo>
                  <a:pt x="1766431" y="1329436"/>
                </a:lnTo>
                <a:lnTo>
                  <a:pt x="1881620" y="1336548"/>
                </a:lnTo>
                <a:lnTo>
                  <a:pt x="1967980" y="1415796"/>
                </a:lnTo>
                <a:lnTo>
                  <a:pt x="2352028" y="1567053"/>
                </a:lnTo>
                <a:lnTo>
                  <a:pt x="2275193" y="1682242"/>
                </a:lnTo>
                <a:lnTo>
                  <a:pt x="2256016" y="1905381"/>
                </a:lnTo>
                <a:lnTo>
                  <a:pt x="2044815" y="1948561"/>
                </a:lnTo>
                <a:lnTo>
                  <a:pt x="2044815" y="1948561"/>
                </a:lnTo>
                <a:lnTo>
                  <a:pt x="1939151" y="2135797"/>
                </a:lnTo>
                <a:lnTo>
                  <a:pt x="1939151" y="2135797"/>
                </a:lnTo>
                <a:lnTo>
                  <a:pt x="1871968" y="2207793"/>
                </a:lnTo>
                <a:lnTo>
                  <a:pt x="1747127" y="2330196"/>
                </a:lnTo>
                <a:lnTo>
                  <a:pt x="1775956" y="2553386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96" name="Image"/>
          <p:cNvPicPr>
            <a:picLocks noChangeAspect="1"/>
          </p:cNvPicPr>
          <p:nvPr/>
        </p:nvPicPr>
        <p:blipFill>
          <a:blip r:embed="rId2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10256" y="1856232"/>
            <a:ext cx="411480" cy="295656"/>
          </a:xfrm>
          <a:prstGeom prst="rect">
            <a:avLst/>
          </a:prstGeom>
        </p:spPr>
      </p:pic>
      <p:sp>
        <p:nvSpPr>
          <p:cNvPr id="418" name="object 418"/>
          <p:cNvSpPr/>
          <p:nvPr/>
        </p:nvSpPr>
        <p:spPr>
          <a:xfrm>
            <a:off x="2872613" y="1894332"/>
            <a:ext cx="286766" cy="173101"/>
          </a:xfrm>
          <a:custGeom>
            <a:avLst/>
            <a:gdLst/>
            <a:ahLst/>
            <a:cxnLst/>
            <a:rect l="l" t="t" r="r" b="b"/>
            <a:pathLst>
              <a:path w="286766" h="173101">
                <a:moveTo>
                  <a:pt x="0" y="14097"/>
                </a:moveTo>
                <a:lnTo>
                  <a:pt x="143383" y="173101"/>
                </a:lnTo>
                <a:lnTo>
                  <a:pt x="286766" y="23495"/>
                </a:lnTo>
                <a:lnTo>
                  <a:pt x="99695" y="0"/>
                </a:lnTo>
                <a:lnTo>
                  <a:pt x="0" y="140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9" name="object 419"/>
          <p:cNvSpPr/>
          <p:nvPr/>
        </p:nvSpPr>
        <p:spPr>
          <a:xfrm>
            <a:off x="2853563" y="1875282"/>
            <a:ext cx="324866" cy="211201"/>
          </a:xfrm>
          <a:custGeom>
            <a:avLst/>
            <a:gdLst/>
            <a:ahLst/>
            <a:cxnLst/>
            <a:rect l="l" t="t" r="r" b="b"/>
            <a:pathLst>
              <a:path w="324866" h="211201">
                <a:moveTo>
                  <a:pt x="19050" y="33147"/>
                </a:moveTo>
                <a:lnTo>
                  <a:pt x="162433" y="192151"/>
                </a:lnTo>
                <a:lnTo>
                  <a:pt x="305816" y="42545"/>
                </a:lnTo>
                <a:lnTo>
                  <a:pt x="118745" y="19050"/>
                </a:lnTo>
                <a:lnTo>
                  <a:pt x="19050" y="33147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97" name="Image"/>
          <p:cNvPicPr>
            <a:picLocks noChangeAspect="1"/>
          </p:cNvPicPr>
          <p:nvPr/>
        </p:nvPicPr>
        <p:blipFill>
          <a:blip r:embed="rId2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86940" y="1818132"/>
            <a:ext cx="441960" cy="207264"/>
          </a:xfrm>
          <a:prstGeom prst="rect">
            <a:avLst/>
          </a:prstGeom>
        </p:spPr>
      </p:pic>
      <p:sp>
        <p:nvSpPr>
          <p:cNvPr id="420" name="object 420"/>
          <p:cNvSpPr/>
          <p:nvPr/>
        </p:nvSpPr>
        <p:spPr>
          <a:xfrm>
            <a:off x="2249043" y="1856994"/>
            <a:ext cx="318008" cy="84201"/>
          </a:xfrm>
          <a:custGeom>
            <a:avLst/>
            <a:gdLst/>
            <a:ahLst/>
            <a:cxnLst/>
            <a:rect l="l" t="t" r="r" b="b"/>
            <a:pathLst>
              <a:path w="318008" h="84201">
                <a:moveTo>
                  <a:pt x="0" y="0"/>
                </a:moveTo>
                <a:lnTo>
                  <a:pt x="87249" y="84201"/>
                </a:lnTo>
                <a:lnTo>
                  <a:pt x="318008" y="280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1" name="object 421"/>
          <p:cNvSpPr/>
          <p:nvPr/>
        </p:nvSpPr>
        <p:spPr>
          <a:xfrm>
            <a:off x="2229993" y="1837944"/>
            <a:ext cx="356108" cy="122301"/>
          </a:xfrm>
          <a:custGeom>
            <a:avLst/>
            <a:gdLst/>
            <a:ahLst/>
            <a:cxnLst/>
            <a:rect l="l" t="t" r="r" b="b"/>
            <a:pathLst>
              <a:path w="356108" h="122301">
                <a:moveTo>
                  <a:pt x="19050" y="19050"/>
                </a:moveTo>
                <a:lnTo>
                  <a:pt x="106299" y="103251"/>
                </a:lnTo>
                <a:lnTo>
                  <a:pt x="337058" y="47117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98" name="Image"/>
          <p:cNvPicPr>
            <a:picLocks noChangeAspect="1"/>
          </p:cNvPicPr>
          <p:nvPr/>
        </p:nvPicPr>
        <p:blipFill>
          <a:blip r:embed="rId2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74748" y="2810256"/>
            <a:ext cx="379476" cy="230124"/>
          </a:xfrm>
          <a:prstGeom prst="rect">
            <a:avLst/>
          </a:prstGeom>
        </p:spPr>
      </p:pic>
      <p:sp>
        <p:nvSpPr>
          <p:cNvPr id="422" name="object 422"/>
          <p:cNvSpPr/>
          <p:nvPr/>
        </p:nvSpPr>
        <p:spPr>
          <a:xfrm>
            <a:off x="2236470" y="2848356"/>
            <a:ext cx="255651" cy="107569"/>
          </a:xfrm>
          <a:custGeom>
            <a:avLst/>
            <a:gdLst/>
            <a:ahLst/>
            <a:cxnLst/>
            <a:rect l="l" t="t" r="r" b="b"/>
            <a:pathLst>
              <a:path w="255651" h="107569">
                <a:moveTo>
                  <a:pt x="0" y="60833"/>
                </a:moveTo>
                <a:lnTo>
                  <a:pt x="25019" y="0"/>
                </a:lnTo>
                <a:lnTo>
                  <a:pt x="255651" y="65532"/>
                </a:lnTo>
                <a:lnTo>
                  <a:pt x="243205" y="107569"/>
                </a:lnTo>
                <a:lnTo>
                  <a:pt x="0" y="608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3" name="object 423"/>
          <p:cNvSpPr/>
          <p:nvPr/>
        </p:nvSpPr>
        <p:spPr>
          <a:xfrm>
            <a:off x="2217420" y="2829306"/>
            <a:ext cx="293751" cy="145669"/>
          </a:xfrm>
          <a:custGeom>
            <a:avLst/>
            <a:gdLst/>
            <a:ahLst/>
            <a:cxnLst/>
            <a:rect l="l" t="t" r="r" b="b"/>
            <a:pathLst>
              <a:path w="293751" h="145669">
                <a:moveTo>
                  <a:pt x="19050" y="79883"/>
                </a:moveTo>
                <a:lnTo>
                  <a:pt x="44069" y="19050"/>
                </a:lnTo>
                <a:lnTo>
                  <a:pt x="274701" y="84582"/>
                </a:lnTo>
                <a:lnTo>
                  <a:pt x="262255" y="126619"/>
                </a:lnTo>
                <a:lnTo>
                  <a:pt x="19050" y="79883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299" name="Image"/>
          <p:cNvPicPr>
            <a:picLocks noChangeAspect="1"/>
          </p:cNvPicPr>
          <p:nvPr/>
        </p:nvPicPr>
        <p:blipFill>
          <a:blip r:embed="rId2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73452" y="2880360"/>
            <a:ext cx="236220" cy="184404"/>
          </a:xfrm>
          <a:prstGeom prst="rect">
            <a:avLst/>
          </a:prstGeom>
        </p:spPr>
      </p:pic>
      <p:sp>
        <p:nvSpPr>
          <p:cNvPr id="424" name="object 424"/>
          <p:cNvSpPr/>
          <p:nvPr/>
        </p:nvSpPr>
        <p:spPr>
          <a:xfrm>
            <a:off x="2535809" y="2918587"/>
            <a:ext cx="112268" cy="60833"/>
          </a:xfrm>
          <a:custGeom>
            <a:avLst/>
            <a:gdLst/>
            <a:ahLst/>
            <a:cxnLst/>
            <a:rect l="l" t="t" r="r" b="b"/>
            <a:pathLst>
              <a:path w="112268" h="60833">
                <a:moveTo>
                  <a:pt x="6223" y="60833"/>
                </a:moveTo>
                <a:lnTo>
                  <a:pt x="0" y="0"/>
                </a:lnTo>
                <a:lnTo>
                  <a:pt x="112268" y="56134"/>
                </a:lnTo>
                <a:lnTo>
                  <a:pt x="6223" y="608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5" name="object 425"/>
          <p:cNvSpPr/>
          <p:nvPr/>
        </p:nvSpPr>
        <p:spPr>
          <a:xfrm>
            <a:off x="2516759" y="2899537"/>
            <a:ext cx="150368" cy="98933"/>
          </a:xfrm>
          <a:custGeom>
            <a:avLst/>
            <a:gdLst/>
            <a:ahLst/>
            <a:cxnLst/>
            <a:rect l="l" t="t" r="r" b="b"/>
            <a:pathLst>
              <a:path w="150368" h="98933">
                <a:moveTo>
                  <a:pt x="25273" y="79883"/>
                </a:moveTo>
                <a:lnTo>
                  <a:pt x="19050" y="19050"/>
                </a:lnTo>
                <a:lnTo>
                  <a:pt x="131318" y="75184"/>
                </a:lnTo>
                <a:lnTo>
                  <a:pt x="25273" y="79883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00" name="Image"/>
          <p:cNvPicPr>
            <a:picLocks noChangeAspect="1"/>
          </p:cNvPicPr>
          <p:nvPr/>
        </p:nvPicPr>
        <p:blipFill>
          <a:blip r:embed="rId3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9064" y="1682496"/>
            <a:ext cx="1014984" cy="473963"/>
          </a:xfrm>
          <a:prstGeom prst="rect">
            <a:avLst/>
          </a:prstGeom>
        </p:spPr>
      </p:pic>
      <p:sp>
        <p:nvSpPr>
          <p:cNvPr id="426" name="object 426"/>
          <p:cNvSpPr/>
          <p:nvPr/>
        </p:nvSpPr>
        <p:spPr>
          <a:xfrm>
            <a:off x="3240532" y="1721358"/>
            <a:ext cx="891667" cy="350774"/>
          </a:xfrm>
          <a:custGeom>
            <a:avLst/>
            <a:gdLst/>
            <a:ahLst/>
            <a:cxnLst/>
            <a:rect l="l" t="t" r="r" b="b"/>
            <a:pathLst>
              <a:path w="891667" h="350774">
                <a:moveTo>
                  <a:pt x="0" y="98170"/>
                </a:moveTo>
                <a:lnTo>
                  <a:pt x="168275" y="145034"/>
                </a:lnTo>
                <a:lnTo>
                  <a:pt x="162052" y="350774"/>
                </a:lnTo>
                <a:lnTo>
                  <a:pt x="255651" y="350774"/>
                </a:lnTo>
                <a:lnTo>
                  <a:pt x="498856" y="238506"/>
                </a:lnTo>
                <a:lnTo>
                  <a:pt x="692150" y="238506"/>
                </a:lnTo>
                <a:lnTo>
                  <a:pt x="891667" y="37465"/>
                </a:lnTo>
                <a:lnTo>
                  <a:pt x="274320" y="0"/>
                </a:lnTo>
                <a:lnTo>
                  <a:pt x="0" y="98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7" name="object 427"/>
          <p:cNvSpPr/>
          <p:nvPr/>
        </p:nvSpPr>
        <p:spPr>
          <a:xfrm>
            <a:off x="3221482" y="1702308"/>
            <a:ext cx="929767" cy="388874"/>
          </a:xfrm>
          <a:custGeom>
            <a:avLst/>
            <a:gdLst/>
            <a:ahLst/>
            <a:cxnLst/>
            <a:rect l="l" t="t" r="r" b="b"/>
            <a:pathLst>
              <a:path w="929767" h="388874">
                <a:moveTo>
                  <a:pt x="19050" y="117220"/>
                </a:moveTo>
                <a:lnTo>
                  <a:pt x="187325" y="164084"/>
                </a:lnTo>
                <a:lnTo>
                  <a:pt x="181102" y="369824"/>
                </a:lnTo>
                <a:lnTo>
                  <a:pt x="274701" y="369824"/>
                </a:lnTo>
                <a:lnTo>
                  <a:pt x="517906" y="257556"/>
                </a:lnTo>
                <a:lnTo>
                  <a:pt x="711200" y="257556"/>
                </a:lnTo>
                <a:lnTo>
                  <a:pt x="910717" y="56515"/>
                </a:lnTo>
                <a:lnTo>
                  <a:pt x="293370" y="19050"/>
                </a:lnTo>
                <a:lnTo>
                  <a:pt x="19050" y="117220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01" name="Image"/>
          <p:cNvPicPr>
            <a:picLocks noChangeAspect="1"/>
          </p:cNvPicPr>
          <p:nvPr/>
        </p:nvPicPr>
        <p:blipFill>
          <a:blip r:embed="rId3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77056" y="1958340"/>
            <a:ext cx="323088" cy="193548"/>
          </a:xfrm>
          <a:prstGeom prst="rect">
            <a:avLst/>
          </a:prstGeom>
        </p:spPr>
      </p:pic>
      <p:sp>
        <p:nvSpPr>
          <p:cNvPr id="428" name="object 428"/>
          <p:cNvSpPr/>
          <p:nvPr/>
        </p:nvSpPr>
        <p:spPr>
          <a:xfrm>
            <a:off x="3938905" y="1997329"/>
            <a:ext cx="199516" cy="70104"/>
          </a:xfrm>
          <a:custGeom>
            <a:avLst/>
            <a:gdLst/>
            <a:ahLst/>
            <a:cxnLst/>
            <a:rect l="l" t="t" r="r" b="b"/>
            <a:pathLst>
              <a:path w="199516" h="70104">
                <a:moveTo>
                  <a:pt x="18669" y="0"/>
                </a:moveTo>
                <a:lnTo>
                  <a:pt x="0" y="46736"/>
                </a:lnTo>
                <a:lnTo>
                  <a:pt x="99695" y="70104"/>
                </a:lnTo>
                <a:lnTo>
                  <a:pt x="199516" y="42037"/>
                </a:lnTo>
                <a:lnTo>
                  <a:pt x="162052" y="9271"/>
                </a:lnTo>
                <a:lnTo>
                  <a:pt x="186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9" name="object 429"/>
          <p:cNvSpPr/>
          <p:nvPr/>
        </p:nvSpPr>
        <p:spPr>
          <a:xfrm>
            <a:off x="3919855" y="1978279"/>
            <a:ext cx="237616" cy="108204"/>
          </a:xfrm>
          <a:custGeom>
            <a:avLst/>
            <a:gdLst/>
            <a:ahLst/>
            <a:cxnLst/>
            <a:rect l="l" t="t" r="r" b="b"/>
            <a:pathLst>
              <a:path w="237616" h="108204">
                <a:moveTo>
                  <a:pt x="37719" y="19050"/>
                </a:moveTo>
                <a:lnTo>
                  <a:pt x="19050" y="65786"/>
                </a:lnTo>
                <a:lnTo>
                  <a:pt x="118745" y="89154"/>
                </a:lnTo>
                <a:lnTo>
                  <a:pt x="218566" y="61087"/>
                </a:lnTo>
                <a:lnTo>
                  <a:pt x="181102" y="28321"/>
                </a:lnTo>
                <a:lnTo>
                  <a:pt x="37719" y="19050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02" name="Image"/>
          <p:cNvPicPr>
            <a:picLocks noChangeAspect="1"/>
          </p:cNvPicPr>
          <p:nvPr/>
        </p:nvPicPr>
        <p:blipFill>
          <a:blip r:embed="rId3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46576" y="1781556"/>
            <a:ext cx="4163567" cy="2366772"/>
          </a:xfrm>
          <a:prstGeom prst="rect">
            <a:avLst/>
          </a:prstGeom>
        </p:spPr>
      </p:pic>
      <p:sp>
        <p:nvSpPr>
          <p:cNvPr id="430" name="object 430"/>
          <p:cNvSpPr/>
          <p:nvPr/>
        </p:nvSpPr>
        <p:spPr>
          <a:xfrm>
            <a:off x="3907663" y="1819528"/>
            <a:ext cx="4040886" cy="2244814"/>
          </a:xfrm>
          <a:custGeom>
            <a:avLst/>
            <a:gdLst/>
            <a:ahLst/>
            <a:cxnLst/>
            <a:rect l="l" t="t" r="r" b="b"/>
            <a:pathLst>
              <a:path w="4040886" h="2244814">
                <a:moveTo>
                  <a:pt x="885571" y="2226107"/>
                </a:moveTo>
                <a:lnTo>
                  <a:pt x="1078865" y="2244815"/>
                </a:lnTo>
                <a:lnTo>
                  <a:pt x="1309624" y="2034414"/>
                </a:lnTo>
                <a:lnTo>
                  <a:pt x="1315847" y="1940815"/>
                </a:lnTo>
                <a:lnTo>
                  <a:pt x="1471676" y="1837945"/>
                </a:lnTo>
                <a:lnTo>
                  <a:pt x="1421765" y="1599439"/>
                </a:lnTo>
                <a:lnTo>
                  <a:pt x="1640078" y="1473201"/>
                </a:lnTo>
                <a:lnTo>
                  <a:pt x="1733550" y="1281431"/>
                </a:lnTo>
                <a:lnTo>
                  <a:pt x="1515364" y="1314197"/>
                </a:lnTo>
                <a:lnTo>
                  <a:pt x="1228471" y="949326"/>
                </a:lnTo>
                <a:lnTo>
                  <a:pt x="1290828" y="925958"/>
                </a:lnTo>
                <a:lnTo>
                  <a:pt x="1583944" y="1258063"/>
                </a:lnTo>
                <a:lnTo>
                  <a:pt x="1802257" y="1183260"/>
                </a:lnTo>
                <a:lnTo>
                  <a:pt x="1895729" y="1066293"/>
                </a:lnTo>
                <a:lnTo>
                  <a:pt x="1820926" y="1010159"/>
                </a:lnTo>
                <a:lnTo>
                  <a:pt x="1758569" y="1028828"/>
                </a:lnTo>
                <a:lnTo>
                  <a:pt x="1646301" y="1028828"/>
                </a:lnTo>
                <a:lnTo>
                  <a:pt x="1577721" y="921386"/>
                </a:lnTo>
                <a:lnTo>
                  <a:pt x="1646301" y="897891"/>
                </a:lnTo>
                <a:lnTo>
                  <a:pt x="1696212" y="958724"/>
                </a:lnTo>
                <a:lnTo>
                  <a:pt x="1901952" y="1000888"/>
                </a:lnTo>
                <a:lnTo>
                  <a:pt x="2107692" y="1000888"/>
                </a:lnTo>
                <a:lnTo>
                  <a:pt x="2151380" y="1075691"/>
                </a:lnTo>
                <a:lnTo>
                  <a:pt x="2232406" y="1108330"/>
                </a:lnTo>
                <a:lnTo>
                  <a:pt x="2375916" y="1356234"/>
                </a:lnTo>
                <a:lnTo>
                  <a:pt x="2444496" y="1318896"/>
                </a:lnTo>
                <a:lnTo>
                  <a:pt x="2444496" y="1187832"/>
                </a:lnTo>
                <a:lnTo>
                  <a:pt x="2687701" y="1061594"/>
                </a:lnTo>
                <a:lnTo>
                  <a:pt x="2831084" y="1215899"/>
                </a:lnTo>
                <a:lnTo>
                  <a:pt x="2880994" y="1173862"/>
                </a:lnTo>
                <a:lnTo>
                  <a:pt x="2912110" y="1267461"/>
                </a:lnTo>
                <a:lnTo>
                  <a:pt x="2912110" y="1351535"/>
                </a:lnTo>
                <a:lnTo>
                  <a:pt x="2980817" y="1407669"/>
                </a:lnTo>
                <a:lnTo>
                  <a:pt x="2980817" y="1407669"/>
                </a:lnTo>
                <a:lnTo>
                  <a:pt x="3092958" y="1533907"/>
                </a:lnTo>
                <a:lnTo>
                  <a:pt x="3055619" y="1402970"/>
                </a:lnTo>
                <a:lnTo>
                  <a:pt x="2980817" y="1337565"/>
                </a:lnTo>
                <a:lnTo>
                  <a:pt x="2980817" y="1262762"/>
                </a:lnTo>
                <a:lnTo>
                  <a:pt x="3130423" y="1337565"/>
                </a:lnTo>
                <a:lnTo>
                  <a:pt x="3192780" y="1220598"/>
                </a:lnTo>
                <a:lnTo>
                  <a:pt x="3074289" y="1108330"/>
                </a:lnTo>
                <a:lnTo>
                  <a:pt x="3373628" y="1024256"/>
                </a:lnTo>
                <a:lnTo>
                  <a:pt x="3417316" y="893319"/>
                </a:lnTo>
                <a:lnTo>
                  <a:pt x="3298825" y="804419"/>
                </a:lnTo>
                <a:lnTo>
                  <a:pt x="3336163" y="738887"/>
                </a:lnTo>
                <a:lnTo>
                  <a:pt x="3192780" y="738887"/>
                </a:lnTo>
                <a:lnTo>
                  <a:pt x="3280029" y="687452"/>
                </a:lnTo>
                <a:lnTo>
                  <a:pt x="3392297" y="715519"/>
                </a:lnTo>
                <a:lnTo>
                  <a:pt x="3517011" y="818389"/>
                </a:lnTo>
                <a:lnTo>
                  <a:pt x="3573144" y="771653"/>
                </a:lnTo>
                <a:lnTo>
                  <a:pt x="3448430" y="687452"/>
                </a:lnTo>
                <a:lnTo>
                  <a:pt x="3616833" y="570612"/>
                </a:lnTo>
                <a:lnTo>
                  <a:pt x="3492118" y="434976"/>
                </a:lnTo>
                <a:lnTo>
                  <a:pt x="3336163" y="397511"/>
                </a:lnTo>
                <a:lnTo>
                  <a:pt x="3411093" y="299340"/>
                </a:lnTo>
                <a:lnTo>
                  <a:pt x="3585591" y="332106"/>
                </a:lnTo>
                <a:lnTo>
                  <a:pt x="3654171" y="247905"/>
                </a:lnTo>
                <a:lnTo>
                  <a:pt x="3766439" y="266574"/>
                </a:lnTo>
                <a:lnTo>
                  <a:pt x="3772662" y="374143"/>
                </a:lnTo>
                <a:lnTo>
                  <a:pt x="3928618" y="463043"/>
                </a:lnTo>
                <a:lnTo>
                  <a:pt x="3928618" y="364872"/>
                </a:lnTo>
                <a:lnTo>
                  <a:pt x="3841368" y="304039"/>
                </a:lnTo>
                <a:lnTo>
                  <a:pt x="4040886" y="163704"/>
                </a:lnTo>
                <a:lnTo>
                  <a:pt x="3361181" y="70231"/>
                </a:lnTo>
                <a:lnTo>
                  <a:pt x="2806192" y="98299"/>
                </a:lnTo>
                <a:lnTo>
                  <a:pt x="2195068" y="0"/>
                </a:lnTo>
                <a:lnTo>
                  <a:pt x="1895729" y="74804"/>
                </a:lnTo>
                <a:lnTo>
                  <a:pt x="1845818" y="145035"/>
                </a:lnTo>
                <a:lnTo>
                  <a:pt x="1702435" y="46864"/>
                </a:lnTo>
                <a:lnTo>
                  <a:pt x="1733550" y="145035"/>
                </a:lnTo>
                <a:lnTo>
                  <a:pt x="1453007" y="154306"/>
                </a:lnTo>
                <a:lnTo>
                  <a:pt x="1272159" y="177801"/>
                </a:lnTo>
                <a:lnTo>
                  <a:pt x="1060069" y="102871"/>
                </a:lnTo>
                <a:lnTo>
                  <a:pt x="816991" y="135637"/>
                </a:lnTo>
                <a:lnTo>
                  <a:pt x="573786" y="257303"/>
                </a:lnTo>
                <a:lnTo>
                  <a:pt x="573786" y="318009"/>
                </a:lnTo>
                <a:lnTo>
                  <a:pt x="735838" y="318009"/>
                </a:lnTo>
                <a:lnTo>
                  <a:pt x="754634" y="360173"/>
                </a:lnTo>
                <a:lnTo>
                  <a:pt x="835660" y="322708"/>
                </a:lnTo>
                <a:lnTo>
                  <a:pt x="829437" y="257303"/>
                </a:lnTo>
                <a:lnTo>
                  <a:pt x="941705" y="191771"/>
                </a:lnTo>
                <a:lnTo>
                  <a:pt x="929132" y="261875"/>
                </a:lnTo>
                <a:lnTo>
                  <a:pt x="1128776" y="313310"/>
                </a:lnTo>
                <a:lnTo>
                  <a:pt x="916686" y="327407"/>
                </a:lnTo>
                <a:lnTo>
                  <a:pt x="910463" y="397511"/>
                </a:lnTo>
                <a:lnTo>
                  <a:pt x="717169" y="416307"/>
                </a:lnTo>
                <a:lnTo>
                  <a:pt x="636143" y="360173"/>
                </a:lnTo>
                <a:lnTo>
                  <a:pt x="636143" y="444374"/>
                </a:lnTo>
                <a:lnTo>
                  <a:pt x="542544" y="486411"/>
                </a:lnTo>
                <a:lnTo>
                  <a:pt x="349250" y="509779"/>
                </a:lnTo>
                <a:lnTo>
                  <a:pt x="386715" y="622047"/>
                </a:lnTo>
                <a:lnTo>
                  <a:pt x="218313" y="622047"/>
                </a:lnTo>
                <a:lnTo>
                  <a:pt x="218313" y="738887"/>
                </a:lnTo>
                <a:lnTo>
                  <a:pt x="399161" y="771653"/>
                </a:lnTo>
                <a:lnTo>
                  <a:pt x="530098" y="640716"/>
                </a:lnTo>
                <a:lnTo>
                  <a:pt x="667258" y="607950"/>
                </a:lnTo>
                <a:lnTo>
                  <a:pt x="779526" y="696850"/>
                </a:lnTo>
                <a:lnTo>
                  <a:pt x="779526" y="757683"/>
                </a:lnTo>
                <a:lnTo>
                  <a:pt x="860552" y="682880"/>
                </a:lnTo>
                <a:lnTo>
                  <a:pt x="754634" y="617348"/>
                </a:lnTo>
                <a:lnTo>
                  <a:pt x="760857" y="575311"/>
                </a:lnTo>
                <a:lnTo>
                  <a:pt x="891794" y="636017"/>
                </a:lnTo>
                <a:lnTo>
                  <a:pt x="1004062" y="790322"/>
                </a:lnTo>
                <a:lnTo>
                  <a:pt x="1010285" y="659385"/>
                </a:lnTo>
                <a:lnTo>
                  <a:pt x="1085088" y="659385"/>
                </a:lnTo>
                <a:lnTo>
                  <a:pt x="1197356" y="561214"/>
                </a:lnTo>
                <a:lnTo>
                  <a:pt x="1309624" y="561214"/>
                </a:lnTo>
                <a:lnTo>
                  <a:pt x="1409319" y="636017"/>
                </a:lnTo>
                <a:lnTo>
                  <a:pt x="1409319" y="692151"/>
                </a:lnTo>
                <a:lnTo>
                  <a:pt x="1060069" y="692151"/>
                </a:lnTo>
                <a:lnTo>
                  <a:pt x="1122553" y="785750"/>
                </a:lnTo>
                <a:lnTo>
                  <a:pt x="1272159" y="785750"/>
                </a:lnTo>
                <a:lnTo>
                  <a:pt x="1272159" y="869824"/>
                </a:lnTo>
                <a:lnTo>
                  <a:pt x="922909" y="865252"/>
                </a:lnTo>
                <a:lnTo>
                  <a:pt x="872998" y="902590"/>
                </a:lnTo>
                <a:lnTo>
                  <a:pt x="685927" y="827787"/>
                </a:lnTo>
                <a:lnTo>
                  <a:pt x="673481" y="757683"/>
                </a:lnTo>
                <a:lnTo>
                  <a:pt x="374142" y="823088"/>
                </a:lnTo>
                <a:lnTo>
                  <a:pt x="286893" y="785750"/>
                </a:lnTo>
                <a:lnTo>
                  <a:pt x="155956" y="949326"/>
                </a:lnTo>
                <a:lnTo>
                  <a:pt x="0" y="1070992"/>
                </a:lnTo>
                <a:lnTo>
                  <a:pt x="6223" y="1141096"/>
                </a:lnTo>
                <a:lnTo>
                  <a:pt x="0" y="1229996"/>
                </a:lnTo>
                <a:lnTo>
                  <a:pt x="212090" y="1431037"/>
                </a:lnTo>
                <a:lnTo>
                  <a:pt x="511429" y="1384301"/>
                </a:lnTo>
                <a:lnTo>
                  <a:pt x="648589" y="1440435"/>
                </a:lnTo>
                <a:lnTo>
                  <a:pt x="661035" y="1571372"/>
                </a:lnTo>
                <a:lnTo>
                  <a:pt x="754634" y="1688339"/>
                </a:lnTo>
                <a:lnTo>
                  <a:pt x="704723" y="1889380"/>
                </a:lnTo>
                <a:lnTo>
                  <a:pt x="829437" y="2010919"/>
                </a:lnTo>
                <a:lnTo>
                  <a:pt x="816991" y="2132572"/>
                </a:lnTo>
                <a:lnTo>
                  <a:pt x="885571" y="2226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1" name="object 431"/>
          <p:cNvSpPr/>
          <p:nvPr/>
        </p:nvSpPr>
        <p:spPr>
          <a:xfrm>
            <a:off x="3888613" y="1800478"/>
            <a:ext cx="4078986" cy="2282914"/>
          </a:xfrm>
          <a:custGeom>
            <a:avLst/>
            <a:gdLst/>
            <a:ahLst/>
            <a:cxnLst/>
            <a:rect l="l" t="t" r="r" b="b"/>
            <a:pathLst>
              <a:path w="4078986" h="2282914">
                <a:moveTo>
                  <a:pt x="904621" y="2245157"/>
                </a:moveTo>
                <a:lnTo>
                  <a:pt x="1097915" y="2263865"/>
                </a:lnTo>
                <a:lnTo>
                  <a:pt x="1328674" y="2053464"/>
                </a:lnTo>
                <a:lnTo>
                  <a:pt x="1334897" y="1959865"/>
                </a:lnTo>
                <a:lnTo>
                  <a:pt x="1490726" y="1856995"/>
                </a:lnTo>
                <a:lnTo>
                  <a:pt x="1440815" y="1618489"/>
                </a:lnTo>
                <a:lnTo>
                  <a:pt x="1659128" y="1492251"/>
                </a:lnTo>
                <a:lnTo>
                  <a:pt x="1752600" y="1300481"/>
                </a:lnTo>
                <a:lnTo>
                  <a:pt x="1534414" y="1333247"/>
                </a:lnTo>
                <a:lnTo>
                  <a:pt x="1247521" y="968376"/>
                </a:lnTo>
                <a:lnTo>
                  <a:pt x="1309878" y="945008"/>
                </a:lnTo>
                <a:lnTo>
                  <a:pt x="1602994" y="1277113"/>
                </a:lnTo>
                <a:lnTo>
                  <a:pt x="1821307" y="1202310"/>
                </a:lnTo>
                <a:lnTo>
                  <a:pt x="1914779" y="1085343"/>
                </a:lnTo>
                <a:lnTo>
                  <a:pt x="1839976" y="1029209"/>
                </a:lnTo>
                <a:lnTo>
                  <a:pt x="1777619" y="1047878"/>
                </a:lnTo>
                <a:lnTo>
                  <a:pt x="1665351" y="1047878"/>
                </a:lnTo>
                <a:lnTo>
                  <a:pt x="1596771" y="940436"/>
                </a:lnTo>
                <a:lnTo>
                  <a:pt x="1665351" y="916941"/>
                </a:lnTo>
                <a:lnTo>
                  <a:pt x="1715262" y="977774"/>
                </a:lnTo>
                <a:lnTo>
                  <a:pt x="1921002" y="1019938"/>
                </a:lnTo>
                <a:lnTo>
                  <a:pt x="2126742" y="1019938"/>
                </a:lnTo>
                <a:lnTo>
                  <a:pt x="2170430" y="1094741"/>
                </a:lnTo>
                <a:lnTo>
                  <a:pt x="2251456" y="1127380"/>
                </a:lnTo>
                <a:lnTo>
                  <a:pt x="2394966" y="1375284"/>
                </a:lnTo>
                <a:lnTo>
                  <a:pt x="2463546" y="1337946"/>
                </a:lnTo>
                <a:lnTo>
                  <a:pt x="2463546" y="1206882"/>
                </a:lnTo>
                <a:lnTo>
                  <a:pt x="2706751" y="1080644"/>
                </a:lnTo>
                <a:lnTo>
                  <a:pt x="2850134" y="1234949"/>
                </a:lnTo>
                <a:lnTo>
                  <a:pt x="2900044" y="1192912"/>
                </a:lnTo>
                <a:lnTo>
                  <a:pt x="2931160" y="1286511"/>
                </a:lnTo>
                <a:lnTo>
                  <a:pt x="2931160" y="1370585"/>
                </a:lnTo>
                <a:lnTo>
                  <a:pt x="2999867" y="1426719"/>
                </a:lnTo>
                <a:lnTo>
                  <a:pt x="2999867" y="1426719"/>
                </a:lnTo>
                <a:lnTo>
                  <a:pt x="3112008" y="1552957"/>
                </a:lnTo>
                <a:lnTo>
                  <a:pt x="3074669" y="1422020"/>
                </a:lnTo>
                <a:lnTo>
                  <a:pt x="2999867" y="1356615"/>
                </a:lnTo>
                <a:lnTo>
                  <a:pt x="2999867" y="1281812"/>
                </a:lnTo>
                <a:lnTo>
                  <a:pt x="3149473" y="1356615"/>
                </a:lnTo>
                <a:lnTo>
                  <a:pt x="3211830" y="1239648"/>
                </a:lnTo>
                <a:lnTo>
                  <a:pt x="3093339" y="1127380"/>
                </a:lnTo>
                <a:lnTo>
                  <a:pt x="3392678" y="1043306"/>
                </a:lnTo>
                <a:lnTo>
                  <a:pt x="3436366" y="912369"/>
                </a:lnTo>
                <a:lnTo>
                  <a:pt x="3317875" y="823469"/>
                </a:lnTo>
                <a:lnTo>
                  <a:pt x="3355213" y="757937"/>
                </a:lnTo>
                <a:lnTo>
                  <a:pt x="3211830" y="757937"/>
                </a:lnTo>
                <a:lnTo>
                  <a:pt x="3299079" y="706502"/>
                </a:lnTo>
                <a:lnTo>
                  <a:pt x="3411347" y="734569"/>
                </a:lnTo>
                <a:lnTo>
                  <a:pt x="3536061" y="837439"/>
                </a:lnTo>
                <a:lnTo>
                  <a:pt x="3592194" y="790703"/>
                </a:lnTo>
                <a:lnTo>
                  <a:pt x="3467480" y="706502"/>
                </a:lnTo>
                <a:lnTo>
                  <a:pt x="3635883" y="589662"/>
                </a:lnTo>
                <a:lnTo>
                  <a:pt x="3511168" y="454026"/>
                </a:lnTo>
                <a:lnTo>
                  <a:pt x="3355213" y="416561"/>
                </a:lnTo>
                <a:lnTo>
                  <a:pt x="3430143" y="318390"/>
                </a:lnTo>
                <a:lnTo>
                  <a:pt x="3604641" y="351156"/>
                </a:lnTo>
                <a:lnTo>
                  <a:pt x="3673221" y="266955"/>
                </a:lnTo>
                <a:lnTo>
                  <a:pt x="3785489" y="285624"/>
                </a:lnTo>
                <a:lnTo>
                  <a:pt x="3791712" y="393193"/>
                </a:lnTo>
                <a:lnTo>
                  <a:pt x="3947668" y="482093"/>
                </a:lnTo>
                <a:lnTo>
                  <a:pt x="3947668" y="383922"/>
                </a:lnTo>
                <a:lnTo>
                  <a:pt x="3860418" y="323089"/>
                </a:lnTo>
                <a:lnTo>
                  <a:pt x="4059936" y="182754"/>
                </a:lnTo>
                <a:lnTo>
                  <a:pt x="3380231" y="89281"/>
                </a:lnTo>
                <a:lnTo>
                  <a:pt x="2825242" y="117349"/>
                </a:lnTo>
                <a:lnTo>
                  <a:pt x="2214118" y="19050"/>
                </a:lnTo>
                <a:lnTo>
                  <a:pt x="1914779" y="93854"/>
                </a:lnTo>
                <a:lnTo>
                  <a:pt x="1864868" y="164085"/>
                </a:lnTo>
                <a:lnTo>
                  <a:pt x="1721485" y="65914"/>
                </a:lnTo>
                <a:lnTo>
                  <a:pt x="1752600" y="164085"/>
                </a:lnTo>
                <a:lnTo>
                  <a:pt x="1472057" y="173356"/>
                </a:lnTo>
                <a:lnTo>
                  <a:pt x="1291209" y="196851"/>
                </a:lnTo>
                <a:lnTo>
                  <a:pt x="1079119" y="121921"/>
                </a:lnTo>
                <a:lnTo>
                  <a:pt x="836041" y="154687"/>
                </a:lnTo>
                <a:lnTo>
                  <a:pt x="592836" y="276353"/>
                </a:lnTo>
                <a:lnTo>
                  <a:pt x="592836" y="337059"/>
                </a:lnTo>
                <a:lnTo>
                  <a:pt x="754888" y="337059"/>
                </a:lnTo>
                <a:lnTo>
                  <a:pt x="773684" y="379223"/>
                </a:lnTo>
                <a:lnTo>
                  <a:pt x="854710" y="341758"/>
                </a:lnTo>
                <a:lnTo>
                  <a:pt x="848487" y="276353"/>
                </a:lnTo>
                <a:lnTo>
                  <a:pt x="960755" y="210821"/>
                </a:lnTo>
                <a:lnTo>
                  <a:pt x="948182" y="280925"/>
                </a:lnTo>
                <a:lnTo>
                  <a:pt x="1147826" y="332360"/>
                </a:lnTo>
                <a:lnTo>
                  <a:pt x="935736" y="346457"/>
                </a:lnTo>
                <a:lnTo>
                  <a:pt x="929513" y="416561"/>
                </a:lnTo>
                <a:lnTo>
                  <a:pt x="736219" y="435357"/>
                </a:lnTo>
                <a:lnTo>
                  <a:pt x="655193" y="379223"/>
                </a:lnTo>
                <a:lnTo>
                  <a:pt x="655193" y="463424"/>
                </a:lnTo>
                <a:lnTo>
                  <a:pt x="561594" y="505461"/>
                </a:lnTo>
                <a:lnTo>
                  <a:pt x="368300" y="528829"/>
                </a:lnTo>
                <a:lnTo>
                  <a:pt x="405765" y="641097"/>
                </a:lnTo>
                <a:lnTo>
                  <a:pt x="237363" y="641097"/>
                </a:lnTo>
                <a:lnTo>
                  <a:pt x="237363" y="757937"/>
                </a:lnTo>
                <a:lnTo>
                  <a:pt x="418211" y="790703"/>
                </a:lnTo>
                <a:lnTo>
                  <a:pt x="549148" y="659766"/>
                </a:lnTo>
                <a:lnTo>
                  <a:pt x="686308" y="627000"/>
                </a:lnTo>
                <a:lnTo>
                  <a:pt x="798576" y="715900"/>
                </a:lnTo>
                <a:lnTo>
                  <a:pt x="798576" y="776733"/>
                </a:lnTo>
                <a:lnTo>
                  <a:pt x="879602" y="701930"/>
                </a:lnTo>
                <a:lnTo>
                  <a:pt x="773684" y="636398"/>
                </a:lnTo>
                <a:lnTo>
                  <a:pt x="779907" y="594361"/>
                </a:lnTo>
                <a:lnTo>
                  <a:pt x="910844" y="655067"/>
                </a:lnTo>
                <a:lnTo>
                  <a:pt x="1023112" y="809372"/>
                </a:lnTo>
                <a:lnTo>
                  <a:pt x="1029335" y="678435"/>
                </a:lnTo>
                <a:lnTo>
                  <a:pt x="1104138" y="678435"/>
                </a:lnTo>
                <a:lnTo>
                  <a:pt x="1216406" y="580264"/>
                </a:lnTo>
                <a:lnTo>
                  <a:pt x="1328674" y="580264"/>
                </a:lnTo>
                <a:lnTo>
                  <a:pt x="1428369" y="655067"/>
                </a:lnTo>
                <a:lnTo>
                  <a:pt x="1428369" y="711201"/>
                </a:lnTo>
                <a:lnTo>
                  <a:pt x="1079119" y="711201"/>
                </a:lnTo>
                <a:lnTo>
                  <a:pt x="1141603" y="804800"/>
                </a:lnTo>
                <a:lnTo>
                  <a:pt x="1291209" y="804800"/>
                </a:lnTo>
                <a:lnTo>
                  <a:pt x="1291209" y="888874"/>
                </a:lnTo>
                <a:lnTo>
                  <a:pt x="941959" y="884302"/>
                </a:lnTo>
                <a:lnTo>
                  <a:pt x="892048" y="921640"/>
                </a:lnTo>
                <a:lnTo>
                  <a:pt x="704977" y="846837"/>
                </a:lnTo>
                <a:lnTo>
                  <a:pt x="692531" y="776733"/>
                </a:lnTo>
                <a:lnTo>
                  <a:pt x="393192" y="842138"/>
                </a:lnTo>
                <a:lnTo>
                  <a:pt x="305943" y="804800"/>
                </a:lnTo>
                <a:lnTo>
                  <a:pt x="175006" y="968376"/>
                </a:lnTo>
                <a:lnTo>
                  <a:pt x="19050" y="1090042"/>
                </a:lnTo>
                <a:lnTo>
                  <a:pt x="25273" y="1160146"/>
                </a:lnTo>
                <a:lnTo>
                  <a:pt x="19050" y="1249046"/>
                </a:lnTo>
                <a:lnTo>
                  <a:pt x="231140" y="1450087"/>
                </a:lnTo>
                <a:lnTo>
                  <a:pt x="530479" y="1403351"/>
                </a:lnTo>
                <a:lnTo>
                  <a:pt x="667639" y="1459485"/>
                </a:lnTo>
                <a:lnTo>
                  <a:pt x="680085" y="1590422"/>
                </a:lnTo>
                <a:lnTo>
                  <a:pt x="773684" y="1707389"/>
                </a:lnTo>
                <a:lnTo>
                  <a:pt x="723773" y="1908430"/>
                </a:lnTo>
                <a:lnTo>
                  <a:pt x="848487" y="2029969"/>
                </a:lnTo>
                <a:lnTo>
                  <a:pt x="836041" y="2151622"/>
                </a:lnTo>
                <a:lnTo>
                  <a:pt x="904621" y="2245157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03" name="Image"/>
          <p:cNvPicPr>
            <a:picLocks noChangeAspect="1"/>
          </p:cNvPicPr>
          <p:nvPr/>
        </p:nvPicPr>
        <p:blipFill>
          <a:blip r:embed="rId3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55336" y="3604260"/>
            <a:ext cx="329184" cy="358140"/>
          </a:xfrm>
          <a:prstGeom prst="rect">
            <a:avLst/>
          </a:prstGeom>
        </p:spPr>
      </p:pic>
      <p:sp>
        <p:nvSpPr>
          <p:cNvPr id="432" name="object 432"/>
          <p:cNvSpPr/>
          <p:nvPr/>
        </p:nvSpPr>
        <p:spPr>
          <a:xfrm>
            <a:off x="5416804" y="3643503"/>
            <a:ext cx="205740" cy="233769"/>
          </a:xfrm>
          <a:custGeom>
            <a:avLst/>
            <a:gdLst/>
            <a:ahLst/>
            <a:cxnLst/>
            <a:rect l="l" t="t" r="r" b="b"/>
            <a:pathLst>
              <a:path w="205740" h="233769">
                <a:moveTo>
                  <a:pt x="0" y="201041"/>
                </a:moveTo>
                <a:lnTo>
                  <a:pt x="56134" y="42037"/>
                </a:lnTo>
                <a:lnTo>
                  <a:pt x="205740" y="0"/>
                </a:lnTo>
                <a:lnTo>
                  <a:pt x="124714" y="233769"/>
                </a:lnTo>
                <a:lnTo>
                  <a:pt x="0" y="20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3" name="object 433"/>
          <p:cNvSpPr/>
          <p:nvPr/>
        </p:nvSpPr>
        <p:spPr>
          <a:xfrm>
            <a:off x="5397754" y="3624453"/>
            <a:ext cx="243840" cy="271869"/>
          </a:xfrm>
          <a:custGeom>
            <a:avLst/>
            <a:gdLst/>
            <a:ahLst/>
            <a:cxnLst/>
            <a:rect l="l" t="t" r="r" b="b"/>
            <a:pathLst>
              <a:path w="243840" h="271869">
                <a:moveTo>
                  <a:pt x="19050" y="220091"/>
                </a:moveTo>
                <a:lnTo>
                  <a:pt x="75184" y="61087"/>
                </a:lnTo>
                <a:lnTo>
                  <a:pt x="224790" y="19050"/>
                </a:lnTo>
                <a:lnTo>
                  <a:pt x="143764" y="252819"/>
                </a:lnTo>
                <a:lnTo>
                  <a:pt x="19050" y="220091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04" name="Image"/>
          <p:cNvPicPr>
            <a:picLocks noChangeAspect="1"/>
          </p:cNvPicPr>
          <p:nvPr/>
        </p:nvPicPr>
        <p:blipFill>
          <a:blip r:embed="rId3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83380" y="2098548"/>
            <a:ext cx="281940" cy="274320"/>
          </a:xfrm>
          <a:prstGeom prst="rect">
            <a:avLst/>
          </a:prstGeom>
        </p:spPr>
      </p:pic>
      <p:sp>
        <p:nvSpPr>
          <p:cNvPr id="434" name="object 434"/>
          <p:cNvSpPr/>
          <p:nvPr/>
        </p:nvSpPr>
        <p:spPr>
          <a:xfrm>
            <a:off x="4245864" y="2137029"/>
            <a:ext cx="157861" cy="151003"/>
          </a:xfrm>
          <a:custGeom>
            <a:avLst/>
            <a:gdLst/>
            <a:ahLst/>
            <a:cxnLst/>
            <a:rect l="l" t="t" r="r" b="b"/>
            <a:pathLst>
              <a:path w="157861" h="151003">
                <a:moveTo>
                  <a:pt x="0" y="2921"/>
                </a:moveTo>
                <a:lnTo>
                  <a:pt x="51308" y="74041"/>
                </a:lnTo>
                <a:lnTo>
                  <a:pt x="39497" y="151003"/>
                </a:lnTo>
                <a:lnTo>
                  <a:pt x="157861" y="127381"/>
                </a:lnTo>
                <a:lnTo>
                  <a:pt x="74930" y="0"/>
                </a:lnTo>
                <a:lnTo>
                  <a:pt x="0" y="29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5" name="object 435"/>
          <p:cNvSpPr/>
          <p:nvPr/>
        </p:nvSpPr>
        <p:spPr>
          <a:xfrm>
            <a:off x="4226814" y="2117979"/>
            <a:ext cx="195961" cy="189103"/>
          </a:xfrm>
          <a:custGeom>
            <a:avLst/>
            <a:gdLst/>
            <a:ahLst/>
            <a:cxnLst/>
            <a:rect l="l" t="t" r="r" b="b"/>
            <a:pathLst>
              <a:path w="195961" h="189103">
                <a:moveTo>
                  <a:pt x="19050" y="21971"/>
                </a:moveTo>
                <a:lnTo>
                  <a:pt x="70358" y="93091"/>
                </a:lnTo>
                <a:lnTo>
                  <a:pt x="58547" y="170053"/>
                </a:lnTo>
                <a:lnTo>
                  <a:pt x="176911" y="146431"/>
                </a:lnTo>
                <a:lnTo>
                  <a:pt x="93980" y="19050"/>
                </a:lnTo>
                <a:lnTo>
                  <a:pt x="19050" y="21971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05" name="Image"/>
          <p:cNvPicPr>
            <a:picLocks noChangeAspect="1"/>
          </p:cNvPicPr>
          <p:nvPr/>
        </p:nvPicPr>
        <p:blipFill>
          <a:blip r:embed="rId3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88892" y="2154936"/>
            <a:ext cx="210312" cy="199644"/>
          </a:xfrm>
          <a:prstGeom prst="rect">
            <a:avLst/>
          </a:prstGeom>
        </p:spPr>
      </p:pic>
      <p:sp>
        <p:nvSpPr>
          <p:cNvPr id="436" name="object 436"/>
          <p:cNvSpPr/>
          <p:nvPr/>
        </p:nvSpPr>
        <p:spPr>
          <a:xfrm>
            <a:off x="4151121" y="2193290"/>
            <a:ext cx="86868" cy="76962"/>
          </a:xfrm>
          <a:custGeom>
            <a:avLst/>
            <a:gdLst/>
            <a:ahLst/>
            <a:cxnLst/>
            <a:rect l="l" t="t" r="r" b="b"/>
            <a:pathLst>
              <a:path w="86868" h="76962">
                <a:moveTo>
                  <a:pt x="7875" y="41402"/>
                </a:moveTo>
                <a:lnTo>
                  <a:pt x="0" y="76962"/>
                </a:lnTo>
                <a:lnTo>
                  <a:pt x="0" y="76962"/>
                </a:lnTo>
                <a:lnTo>
                  <a:pt x="78995" y="74041"/>
                </a:lnTo>
                <a:lnTo>
                  <a:pt x="86869" y="0"/>
                </a:lnTo>
                <a:lnTo>
                  <a:pt x="7875" y="414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7" name="object 437"/>
          <p:cNvSpPr/>
          <p:nvPr/>
        </p:nvSpPr>
        <p:spPr>
          <a:xfrm>
            <a:off x="4132071" y="2174240"/>
            <a:ext cx="124968" cy="115062"/>
          </a:xfrm>
          <a:custGeom>
            <a:avLst/>
            <a:gdLst/>
            <a:ahLst/>
            <a:cxnLst/>
            <a:rect l="l" t="t" r="r" b="b"/>
            <a:pathLst>
              <a:path w="124968" h="115062">
                <a:moveTo>
                  <a:pt x="26925" y="60452"/>
                </a:moveTo>
                <a:lnTo>
                  <a:pt x="19050" y="96012"/>
                </a:lnTo>
                <a:lnTo>
                  <a:pt x="19050" y="96012"/>
                </a:lnTo>
                <a:lnTo>
                  <a:pt x="98045" y="93091"/>
                </a:lnTo>
                <a:lnTo>
                  <a:pt x="105919" y="19050"/>
                </a:lnTo>
                <a:lnTo>
                  <a:pt x="26925" y="60452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06" name="Image"/>
          <p:cNvPicPr>
            <a:picLocks noChangeAspect="1"/>
          </p:cNvPicPr>
          <p:nvPr/>
        </p:nvPicPr>
        <p:blipFill>
          <a:blip r:embed="rId3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67956" y="2793492"/>
            <a:ext cx="170688" cy="204216"/>
          </a:xfrm>
          <a:prstGeom prst="rect">
            <a:avLst/>
          </a:prstGeom>
        </p:spPr>
      </p:pic>
      <p:sp>
        <p:nvSpPr>
          <p:cNvPr id="438" name="object 438"/>
          <p:cNvSpPr/>
          <p:nvPr/>
        </p:nvSpPr>
        <p:spPr>
          <a:xfrm>
            <a:off x="7329169" y="2832862"/>
            <a:ext cx="47371" cy="79883"/>
          </a:xfrm>
          <a:custGeom>
            <a:avLst/>
            <a:gdLst/>
            <a:ahLst/>
            <a:cxnLst/>
            <a:rect l="l" t="t" r="r" b="b"/>
            <a:pathLst>
              <a:path w="47371" h="79883">
                <a:moveTo>
                  <a:pt x="3937" y="0"/>
                </a:moveTo>
                <a:lnTo>
                  <a:pt x="0" y="35560"/>
                </a:lnTo>
                <a:lnTo>
                  <a:pt x="47372" y="79883"/>
                </a:lnTo>
                <a:lnTo>
                  <a:pt x="39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9" name="object 439"/>
          <p:cNvSpPr/>
          <p:nvPr/>
        </p:nvSpPr>
        <p:spPr>
          <a:xfrm>
            <a:off x="7310119" y="2813812"/>
            <a:ext cx="85471" cy="117983"/>
          </a:xfrm>
          <a:custGeom>
            <a:avLst/>
            <a:gdLst/>
            <a:ahLst/>
            <a:cxnLst/>
            <a:rect l="l" t="t" r="r" b="b"/>
            <a:pathLst>
              <a:path w="85471" h="117983">
                <a:moveTo>
                  <a:pt x="22987" y="19050"/>
                </a:moveTo>
                <a:lnTo>
                  <a:pt x="19050" y="54610"/>
                </a:lnTo>
                <a:lnTo>
                  <a:pt x="66422" y="98933"/>
                </a:lnTo>
                <a:lnTo>
                  <a:pt x="22987" y="19050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07" name="Image"/>
          <p:cNvPicPr>
            <a:picLocks noChangeAspect="1"/>
          </p:cNvPicPr>
          <p:nvPr/>
        </p:nvPicPr>
        <p:blipFill>
          <a:blip r:embed="rId3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61504" y="2375916"/>
            <a:ext cx="312420" cy="414528"/>
          </a:xfrm>
          <a:prstGeom prst="rect">
            <a:avLst/>
          </a:prstGeom>
        </p:spPr>
      </p:pic>
      <p:sp>
        <p:nvSpPr>
          <p:cNvPr id="440" name="object 440"/>
          <p:cNvSpPr/>
          <p:nvPr/>
        </p:nvSpPr>
        <p:spPr>
          <a:xfrm>
            <a:off x="7522591" y="2415413"/>
            <a:ext cx="189611" cy="290068"/>
          </a:xfrm>
          <a:custGeom>
            <a:avLst/>
            <a:gdLst/>
            <a:ahLst/>
            <a:cxnLst/>
            <a:rect l="l" t="t" r="r" b="b"/>
            <a:pathLst>
              <a:path w="189611" h="290068">
                <a:moveTo>
                  <a:pt x="0" y="207264"/>
                </a:moveTo>
                <a:lnTo>
                  <a:pt x="0" y="290068"/>
                </a:lnTo>
                <a:lnTo>
                  <a:pt x="189611" y="219075"/>
                </a:lnTo>
                <a:lnTo>
                  <a:pt x="181610" y="32512"/>
                </a:lnTo>
                <a:lnTo>
                  <a:pt x="82931" y="0"/>
                </a:lnTo>
                <a:lnTo>
                  <a:pt x="102743" y="159893"/>
                </a:lnTo>
                <a:lnTo>
                  <a:pt x="0" y="20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1" name="object 441"/>
          <p:cNvSpPr/>
          <p:nvPr/>
        </p:nvSpPr>
        <p:spPr>
          <a:xfrm>
            <a:off x="7503541" y="2396363"/>
            <a:ext cx="227711" cy="328168"/>
          </a:xfrm>
          <a:custGeom>
            <a:avLst/>
            <a:gdLst/>
            <a:ahLst/>
            <a:cxnLst/>
            <a:rect l="l" t="t" r="r" b="b"/>
            <a:pathLst>
              <a:path w="227711" h="328168">
                <a:moveTo>
                  <a:pt x="19050" y="226314"/>
                </a:moveTo>
                <a:lnTo>
                  <a:pt x="19050" y="309118"/>
                </a:lnTo>
                <a:lnTo>
                  <a:pt x="208661" y="238125"/>
                </a:lnTo>
                <a:lnTo>
                  <a:pt x="200660" y="51562"/>
                </a:lnTo>
                <a:lnTo>
                  <a:pt x="101981" y="19050"/>
                </a:lnTo>
                <a:lnTo>
                  <a:pt x="121793" y="178943"/>
                </a:lnTo>
                <a:lnTo>
                  <a:pt x="19050" y="226314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08" name="Image"/>
          <p:cNvPicPr>
            <a:picLocks noChangeAspect="1"/>
          </p:cNvPicPr>
          <p:nvPr/>
        </p:nvPicPr>
        <p:blipFill>
          <a:blip r:embed="rId3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98436" y="2947416"/>
            <a:ext cx="219456" cy="233172"/>
          </a:xfrm>
          <a:prstGeom prst="rect">
            <a:avLst/>
          </a:prstGeom>
        </p:spPr>
      </p:pic>
      <p:sp>
        <p:nvSpPr>
          <p:cNvPr id="442" name="object 442"/>
          <p:cNvSpPr/>
          <p:nvPr/>
        </p:nvSpPr>
        <p:spPr>
          <a:xfrm>
            <a:off x="7360793" y="2986786"/>
            <a:ext cx="94741" cy="109601"/>
          </a:xfrm>
          <a:custGeom>
            <a:avLst/>
            <a:gdLst/>
            <a:ahLst/>
            <a:cxnLst/>
            <a:rect l="l" t="t" r="r" b="b"/>
            <a:pathLst>
              <a:path w="94741" h="109601">
                <a:moveTo>
                  <a:pt x="0" y="0"/>
                </a:moveTo>
                <a:lnTo>
                  <a:pt x="0" y="109601"/>
                </a:lnTo>
                <a:lnTo>
                  <a:pt x="94742" y="829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3" name="object 443"/>
          <p:cNvSpPr/>
          <p:nvPr/>
        </p:nvSpPr>
        <p:spPr>
          <a:xfrm>
            <a:off x="7341743" y="2967736"/>
            <a:ext cx="132841" cy="147701"/>
          </a:xfrm>
          <a:custGeom>
            <a:avLst/>
            <a:gdLst/>
            <a:ahLst/>
            <a:cxnLst/>
            <a:rect l="l" t="t" r="r" b="b"/>
            <a:pathLst>
              <a:path w="132841" h="147701">
                <a:moveTo>
                  <a:pt x="19050" y="19050"/>
                </a:moveTo>
                <a:lnTo>
                  <a:pt x="19050" y="128651"/>
                </a:lnTo>
                <a:lnTo>
                  <a:pt x="113792" y="10198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09" name="Image"/>
          <p:cNvPicPr>
            <a:picLocks noChangeAspect="1"/>
          </p:cNvPicPr>
          <p:nvPr/>
        </p:nvPicPr>
        <p:blipFill>
          <a:blip r:embed="rId3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82256" y="3057144"/>
            <a:ext cx="245364" cy="257556"/>
          </a:xfrm>
          <a:prstGeom prst="rect">
            <a:avLst/>
          </a:prstGeom>
        </p:spPr>
      </p:pic>
      <p:sp>
        <p:nvSpPr>
          <p:cNvPr id="444" name="object 444"/>
          <p:cNvSpPr/>
          <p:nvPr/>
        </p:nvSpPr>
        <p:spPr>
          <a:xfrm>
            <a:off x="7443724" y="3096387"/>
            <a:ext cx="122301" cy="133223"/>
          </a:xfrm>
          <a:custGeom>
            <a:avLst/>
            <a:gdLst/>
            <a:ahLst/>
            <a:cxnLst/>
            <a:rect l="l" t="t" r="r" b="b"/>
            <a:pathLst>
              <a:path w="122301" h="133223">
                <a:moveTo>
                  <a:pt x="51307" y="0"/>
                </a:moveTo>
                <a:lnTo>
                  <a:pt x="0" y="85852"/>
                </a:lnTo>
                <a:lnTo>
                  <a:pt x="7874" y="121412"/>
                </a:lnTo>
                <a:lnTo>
                  <a:pt x="90805" y="133223"/>
                </a:lnTo>
                <a:lnTo>
                  <a:pt x="122301" y="50292"/>
                </a:lnTo>
                <a:lnTo>
                  <a:pt x="513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5" name="object 445"/>
          <p:cNvSpPr/>
          <p:nvPr/>
        </p:nvSpPr>
        <p:spPr>
          <a:xfrm>
            <a:off x="7424674" y="3077337"/>
            <a:ext cx="160401" cy="171323"/>
          </a:xfrm>
          <a:custGeom>
            <a:avLst/>
            <a:gdLst/>
            <a:ahLst/>
            <a:cxnLst/>
            <a:rect l="l" t="t" r="r" b="b"/>
            <a:pathLst>
              <a:path w="160401" h="171323">
                <a:moveTo>
                  <a:pt x="70357" y="19050"/>
                </a:moveTo>
                <a:lnTo>
                  <a:pt x="19050" y="104902"/>
                </a:lnTo>
                <a:lnTo>
                  <a:pt x="26924" y="140462"/>
                </a:lnTo>
                <a:lnTo>
                  <a:pt x="109855" y="152273"/>
                </a:lnTo>
                <a:lnTo>
                  <a:pt x="141351" y="69342"/>
                </a:lnTo>
                <a:lnTo>
                  <a:pt x="70357" y="19050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10" name="Image"/>
          <p:cNvPicPr>
            <a:picLocks noChangeAspect="1"/>
          </p:cNvPicPr>
          <p:nvPr/>
        </p:nvPicPr>
        <p:blipFill>
          <a:blip r:embed="rId3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5052" y="3332988"/>
            <a:ext cx="585216" cy="362712"/>
          </a:xfrm>
          <a:prstGeom prst="rect">
            <a:avLst/>
          </a:prstGeom>
        </p:spPr>
      </p:pic>
      <p:sp>
        <p:nvSpPr>
          <p:cNvPr id="446" name="object 446"/>
          <p:cNvSpPr/>
          <p:nvPr/>
        </p:nvSpPr>
        <p:spPr>
          <a:xfrm>
            <a:off x="7716139" y="3371723"/>
            <a:ext cx="461899" cy="239903"/>
          </a:xfrm>
          <a:custGeom>
            <a:avLst/>
            <a:gdLst/>
            <a:ahLst/>
            <a:cxnLst/>
            <a:rect l="l" t="t" r="r" b="b"/>
            <a:pathLst>
              <a:path w="461899" h="239903">
                <a:moveTo>
                  <a:pt x="0" y="0"/>
                </a:moveTo>
                <a:lnTo>
                  <a:pt x="126238" y="133223"/>
                </a:lnTo>
                <a:lnTo>
                  <a:pt x="256540" y="162814"/>
                </a:lnTo>
                <a:lnTo>
                  <a:pt x="327660" y="139192"/>
                </a:lnTo>
                <a:lnTo>
                  <a:pt x="461899" y="239903"/>
                </a:lnTo>
                <a:lnTo>
                  <a:pt x="355218" y="74041"/>
                </a:lnTo>
                <a:lnTo>
                  <a:pt x="153924" y="5969"/>
                </a:lnTo>
                <a:lnTo>
                  <a:pt x="94742" y="29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7" name="object 447"/>
          <p:cNvSpPr/>
          <p:nvPr/>
        </p:nvSpPr>
        <p:spPr>
          <a:xfrm>
            <a:off x="7697089" y="3352673"/>
            <a:ext cx="499999" cy="278003"/>
          </a:xfrm>
          <a:custGeom>
            <a:avLst/>
            <a:gdLst/>
            <a:ahLst/>
            <a:cxnLst/>
            <a:rect l="l" t="t" r="r" b="b"/>
            <a:pathLst>
              <a:path w="499999" h="278003">
                <a:moveTo>
                  <a:pt x="19050" y="19050"/>
                </a:moveTo>
                <a:lnTo>
                  <a:pt x="145288" y="152273"/>
                </a:lnTo>
                <a:lnTo>
                  <a:pt x="275590" y="181864"/>
                </a:lnTo>
                <a:lnTo>
                  <a:pt x="346710" y="158242"/>
                </a:lnTo>
                <a:lnTo>
                  <a:pt x="480949" y="258953"/>
                </a:lnTo>
                <a:lnTo>
                  <a:pt x="374268" y="93091"/>
                </a:lnTo>
                <a:lnTo>
                  <a:pt x="172974" y="25019"/>
                </a:lnTo>
                <a:lnTo>
                  <a:pt x="113792" y="4864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11" name="Image"/>
          <p:cNvPicPr>
            <a:picLocks noChangeAspect="1"/>
          </p:cNvPicPr>
          <p:nvPr/>
        </p:nvPicPr>
        <p:blipFill>
          <a:blip r:embed="rId3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22364" y="3229356"/>
            <a:ext cx="400812" cy="342900"/>
          </a:xfrm>
          <a:prstGeom prst="rect">
            <a:avLst/>
          </a:prstGeom>
        </p:spPr>
      </p:pic>
      <p:sp>
        <p:nvSpPr>
          <p:cNvPr id="448" name="object 448"/>
          <p:cNvSpPr/>
          <p:nvPr/>
        </p:nvSpPr>
        <p:spPr>
          <a:xfrm>
            <a:off x="6784340" y="3268091"/>
            <a:ext cx="276352" cy="219075"/>
          </a:xfrm>
          <a:custGeom>
            <a:avLst/>
            <a:gdLst/>
            <a:ahLst/>
            <a:cxnLst/>
            <a:rect l="l" t="t" r="r" b="b"/>
            <a:pathLst>
              <a:path w="276352" h="219075">
                <a:moveTo>
                  <a:pt x="0" y="0"/>
                </a:moveTo>
                <a:lnTo>
                  <a:pt x="209296" y="219075"/>
                </a:lnTo>
                <a:lnTo>
                  <a:pt x="276352" y="189484"/>
                </a:lnTo>
                <a:lnTo>
                  <a:pt x="169799" y="829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9" name="object 449"/>
          <p:cNvSpPr/>
          <p:nvPr/>
        </p:nvSpPr>
        <p:spPr>
          <a:xfrm>
            <a:off x="6765290" y="3249041"/>
            <a:ext cx="314452" cy="257175"/>
          </a:xfrm>
          <a:custGeom>
            <a:avLst/>
            <a:gdLst/>
            <a:ahLst/>
            <a:cxnLst/>
            <a:rect l="l" t="t" r="r" b="b"/>
            <a:pathLst>
              <a:path w="314452" h="257175">
                <a:moveTo>
                  <a:pt x="19050" y="19050"/>
                </a:moveTo>
                <a:lnTo>
                  <a:pt x="228346" y="238125"/>
                </a:lnTo>
                <a:lnTo>
                  <a:pt x="295402" y="208534"/>
                </a:lnTo>
                <a:lnTo>
                  <a:pt x="188849" y="101981"/>
                </a:lnTo>
                <a:lnTo>
                  <a:pt x="19050" y="19050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12" name="Image"/>
          <p:cNvPicPr>
            <a:picLocks noChangeAspect="1"/>
          </p:cNvPicPr>
          <p:nvPr/>
        </p:nvPicPr>
        <p:blipFill>
          <a:blip r:embed="rId3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92596" y="3110484"/>
            <a:ext cx="217932" cy="230124"/>
          </a:xfrm>
          <a:prstGeom prst="rect">
            <a:avLst/>
          </a:prstGeom>
        </p:spPr>
      </p:pic>
      <p:sp>
        <p:nvSpPr>
          <p:cNvPr id="450" name="object 450"/>
          <p:cNvSpPr/>
          <p:nvPr/>
        </p:nvSpPr>
        <p:spPr>
          <a:xfrm>
            <a:off x="6354064" y="3149727"/>
            <a:ext cx="94742" cy="106553"/>
          </a:xfrm>
          <a:custGeom>
            <a:avLst/>
            <a:gdLst/>
            <a:ahLst/>
            <a:cxnLst/>
            <a:rect l="l" t="t" r="r" b="b"/>
            <a:pathLst>
              <a:path w="94742" h="106553">
                <a:moveTo>
                  <a:pt x="31623" y="0"/>
                </a:moveTo>
                <a:lnTo>
                  <a:pt x="0" y="70993"/>
                </a:lnTo>
                <a:lnTo>
                  <a:pt x="35560" y="106553"/>
                </a:lnTo>
                <a:lnTo>
                  <a:pt x="94742" y="70993"/>
                </a:lnTo>
                <a:cubicBezTo>
                  <a:pt x="90805" y="62103"/>
                  <a:pt x="89281" y="52451"/>
                  <a:pt x="82931" y="44323"/>
                </a:cubicBezTo>
                <a:cubicBezTo>
                  <a:pt x="80772" y="41656"/>
                  <a:pt x="74676" y="42926"/>
                  <a:pt x="70993" y="41402"/>
                </a:cubicBezTo>
                <a:cubicBezTo>
                  <a:pt x="60960" y="37084"/>
                  <a:pt x="57912" y="34544"/>
                  <a:pt x="3162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1" name="object 451"/>
          <p:cNvSpPr/>
          <p:nvPr/>
        </p:nvSpPr>
        <p:spPr>
          <a:xfrm>
            <a:off x="6335014" y="3130677"/>
            <a:ext cx="132842" cy="144653"/>
          </a:xfrm>
          <a:custGeom>
            <a:avLst/>
            <a:gdLst/>
            <a:ahLst/>
            <a:cxnLst/>
            <a:rect l="l" t="t" r="r" b="b"/>
            <a:pathLst>
              <a:path w="132842" h="144653">
                <a:moveTo>
                  <a:pt x="50673" y="19050"/>
                </a:moveTo>
                <a:lnTo>
                  <a:pt x="19050" y="90043"/>
                </a:lnTo>
                <a:lnTo>
                  <a:pt x="54610" y="125603"/>
                </a:lnTo>
                <a:lnTo>
                  <a:pt x="113792" y="90043"/>
                </a:lnTo>
                <a:cubicBezTo>
                  <a:pt x="109855" y="81153"/>
                  <a:pt x="108331" y="71501"/>
                  <a:pt x="101981" y="63373"/>
                </a:cubicBezTo>
                <a:cubicBezTo>
                  <a:pt x="99822" y="60706"/>
                  <a:pt x="93726" y="61976"/>
                  <a:pt x="90043" y="60452"/>
                </a:cubicBezTo>
                <a:cubicBezTo>
                  <a:pt x="80010" y="56134"/>
                  <a:pt x="76962" y="53594"/>
                  <a:pt x="50673" y="19050"/>
                </a:cubicBez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13" name="Image"/>
          <p:cNvPicPr>
            <a:picLocks noChangeAspect="1"/>
          </p:cNvPicPr>
          <p:nvPr/>
        </p:nvPicPr>
        <p:blipFill>
          <a:blip r:embed="rId3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2216" y="3179064"/>
            <a:ext cx="364236" cy="324612"/>
          </a:xfrm>
          <a:prstGeom prst="rect">
            <a:avLst/>
          </a:prstGeom>
        </p:spPr>
      </p:pic>
      <p:sp>
        <p:nvSpPr>
          <p:cNvPr id="452" name="object 452"/>
          <p:cNvSpPr/>
          <p:nvPr/>
        </p:nvSpPr>
        <p:spPr>
          <a:xfrm>
            <a:off x="7123938" y="3217799"/>
            <a:ext cx="240792" cy="201295"/>
          </a:xfrm>
          <a:custGeom>
            <a:avLst/>
            <a:gdLst/>
            <a:ahLst/>
            <a:cxnLst/>
            <a:rect l="l" t="t" r="r" b="b"/>
            <a:pathLst>
              <a:path w="240792" h="201295">
                <a:moveTo>
                  <a:pt x="0" y="82931"/>
                </a:moveTo>
                <a:cubicBezTo>
                  <a:pt x="1269" y="122301"/>
                  <a:pt x="2540" y="161798"/>
                  <a:pt x="3937" y="201295"/>
                </a:cubicBezTo>
                <a:lnTo>
                  <a:pt x="146050" y="198374"/>
                </a:lnTo>
                <a:lnTo>
                  <a:pt x="240792" y="97663"/>
                </a:lnTo>
                <a:lnTo>
                  <a:pt x="205231" y="0"/>
                </a:lnTo>
                <a:lnTo>
                  <a:pt x="0" y="829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3" name="object 453"/>
          <p:cNvSpPr/>
          <p:nvPr/>
        </p:nvSpPr>
        <p:spPr>
          <a:xfrm>
            <a:off x="7104888" y="3198749"/>
            <a:ext cx="278892" cy="239395"/>
          </a:xfrm>
          <a:custGeom>
            <a:avLst/>
            <a:gdLst/>
            <a:ahLst/>
            <a:cxnLst/>
            <a:rect l="l" t="t" r="r" b="b"/>
            <a:pathLst>
              <a:path w="278892" h="239395">
                <a:moveTo>
                  <a:pt x="19050" y="101981"/>
                </a:moveTo>
                <a:cubicBezTo>
                  <a:pt x="20319" y="141351"/>
                  <a:pt x="21590" y="180848"/>
                  <a:pt x="22987" y="220345"/>
                </a:cubicBezTo>
                <a:lnTo>
                  <a:pt x="165100" y="217424"/>
                </a:lnTo>
                <a:lnTo>
                  <a:pt x="259842" y="116713"/>
                </a:lnTo>
                <a:lnTo>
                  <a:pt x="224281" y="19050"/>
                </a:lnTo>
                <a:lnTo>
                  <a:pt x="19050" y="101981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14" name="Image"/>
          <p:cNvPicPr>
            <a:picLocks noChangeAspect="1"/>
          </p:cNvPicPr>
          <p:nvPr/>
        </p:nvPicPr>
        <p:blipFill>
          <a:blip r:embed="rId3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90588" y="3439668"/>
            <a:ext cx="451104" cy="202692"/>
          </a:xfrm>
          <a:prstGeom prst="rect">
            <a:avLst/>
          </a:prstGeom>
        </p:spPr>
      </p:pic>
      <p:sp>
        <p:nvSpPr>
          <p:cNvPr id="454" name="object 454"/>
          <p:cNvSpPr/>
          <p:nvPr/>
        </p:nvSpPr>
        <p:spPr>
          <a:xfrm>
            <a:off x="7052818" y="3478276"/>
            <a:ext cx="327659" cy="80010"/>
          </a:xfrm>
          <a:custGeom>
            <a:avLst/>
            <a:gdLst/>
            <a:ahLst/>
            <a:cxnLst/>
            <a:rect l="l" t="t" r="r" b="b"/>
            <a:pathLst>
              <a:path w="327659" h="80010">
                <a:moveTo>
                  <a:pt x="0" y="26670"/>
                </a:moveTo>
                <a:lnTo>
                  <a:pt x="165862" y="0"/>
                </a:lnTo>
                <a:lnTo>
                  <a:pt x="327660" y="80010"/>
                </a:lnTo>
                <a:lnTo>
                  <a:pt x="0" y="26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5" name="object 455"/>
          <p:cNvSpPr/>
          <p:nvPr/>
        </p:nvSpPr>
        <p:spPr>
          <a:xfrm>
            <a:off x="7033768" y="3459226"/>
            <a:ext cx="365759" cy="118110"/>
          </a:xfrm>
          <a:custGeom>
            <a:avLst/>
            <a:gdLst/>
            <a:ahLst/>
            <a:cxnLst/>
            <a:rect l="l" t="t" r="r" b="b"/>
            <a:pathLst>
              <a:path w="365759" h="118110">
                <a:moveTo>
                  <a:pt x="19050" y="45720"/>
                </a:moveTo>
                <a:lnTo>
                  <a:pt x="184912" y="19050"/>
                </a:lnTo>
                <a:lnTo>
                  <a:pt x="346710" y="99060"/>
                </a:lnTo>
                <a:lnTo>
                  <a:pt x="19050" y="45720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15" name="Image"/>
          <p:cNvPicPr>
            <a:picLocks noChangeAspect="1"/>
          </p:cNvPicPr>
          <p:nvPr/>
        </p:nvPicPr>
        <p:blipFill>
          <a:blip r:embed="rId3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97268" y="3540252"/>
            <a:ext cx="1106424" cy="691896"/>
          </a:xfrm>
          <a:prstGeom prst="rect">
            <a:avLst/>
          </a:prstGeom>
        </p:spPr>
      </p:pic>
      <p:sp>
        <p:nvSpPr>
          <p:cNvPr id="456" name="object 456"/>
          <p:cNvSpPr/>
          <p:nvPr/>
        </p:nvSpPr>
        <p:spPr>
          <a:xfrm>
            <a:off x="7159371" y="3578987"/>
            <a:ext cx="983107" cy="568515"/>
          </a:xfrm>
          <a:custGeom>
            <a:avLst/>
            <a:gdLst/>
            <a:ahLst/>
            <a:cxnLst/>
            <a:rect l="l" t="t" r="r" b="b"/>
            <a:pathLst>
              <a:path w="983107" h="568515">
                <a:moveTo>
                  <a:pt x="0" y="233934"/>
                </a:moveTo>
                <a:lnTo>
                  <a:pt x="0" y="521144"/>
                </a:lnTo>
                <a:lnTo>
                  <a:pt x="379095" y="432320"/>
                </a:lnTo>
                <a:lnTo>
                  <a:pt x="521208" y="491528"/>
                </a:lnTo>
                <a:lnTo>
                  <a:pt x="540893" y="568515"/>
                </a:lnTo>
                <a:lnTo>
                  <a:pt x="762000" y="562597"/>
                </a:lnTo>
                <a:lnTo>
                  <a:pt x="983107" y="373100"/>
                </a:lnTo>
                <a:lnTo>
                  <a:pt x="983107" y="284226"/>
                </a:lnTo>
                <a:lnTo>
                  <a:pt x="833120" y="162814"/>
                </a:lnTo>
                <a:lnTo>
                  <a:pt x="781811" y="0"/>
                </a:lnTo>
                <a:lnTo>
                  <a:pt x="718566" y="127381"/>
                </a:lnTo>
                <a:lnTo>
                  <a:pt x="592201" y="85852"/>
                </a:lnTo>
                <a:lnTo>
                  <a:pt x="608076" y="23749"/>
                </a:lnTo>
                <a:lnTo>
                  <a:pt x="525145" y="2921"/>
                </a:lnTo>
                <a:lnTo>
                  <a:pt x="454025" y="91821"/>
                </a:lnTo>
                <a:lnTo>
                  <a:pt x="371221" y="56261"/>
                </a:lnTo>
                <a:lnTo>
                  <a:pt x="217170" y="189484"/>
                </a:lnTo>
                <a:lnTo>
                  <a:pt x="0" y="233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7" name="object 457"/>
          <p:cNvSpPr/>
          <p:nvPr/>
        </p:nvSpPr>
        <p:spPr>
          <a:xfrm>
            <a:off x="7140321" y="3559937"/>
            <a:ext cx="1021207" cy="606615"/>
          </a:xfrm>
          <a:custGeom>
            <a:avLst/>
            <a:gdLst/>
            <a:ahLst/>
            <a:cxnLst/>
            <a:rect l="l" t="t" r="r" b="b"/>
            <a:pathLst>
              <a:path w="1021207" h="606615">
                <a:moveTo>
                  <a:pt x="19050" y="252984"/>
                </a:moveTo>
                <a:lnTo>
                  <a:pt x="19050" y="540194"/>
                </a:lnTo>
                <a:lnTo>
                  <a:pt x="398145" y="451370"/>
                </a:lnTo>
                <a:lnTo>
                  <a:pt x="540258" y="510578"/>
                </a:lnTo>
                <a:lnTo>
                  <a:pt x="559943" y="587565"/>
                </a:lnTo>
                <a:lnTo>
                  <a:pt x="781050" y="581647"/>
                </a:lnTo>
                <a:lnTo>
                  <a:pt x="1002157" y="392150"/>
                </a:lnTo>
                <a:lnTo>
                  <a:pt x="1002157" y="303276"/>
                </a:lnTo>
                <a:lnTo>
                  <a:pt x="852170" y="181864"/>
                </a:lnTo>
                <a:lnTo>
                  <a:pt x="800861" y="19050"/>
                </a:lnTo>
                <a:lnTo>
                  <a:pt x="737616" y="146431"/>
                </a:lnTo>
                <a:lnTo>
                  <a:pt x="611251" y="104902"/>
                </a:lnTo>
                <a:lnTo>
                  <a:pt x="627126" y="42799"/>
                </a:lnTo>
                <a:lnTo>
                  <a:pt x="544195" y="21971"/>
                </a:lnTo>
                <a:lnTo>
                  <a:pt x="473075" y="110871"/>
                </a:lnTo>
                <a:lnTo>
                  <a:pt x="390271" y="75311"/>
                </a:lnTo>
                <a:lnTo>
                  <a:pt x="236220" y="208534"/>
                </a:lnTo>
                <a:lnTo>
                  <a:pt x="19050" y="252984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3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5012" y="3270504"/>
            <a:ext cx="269748" cy="277368"/>
          </a:xfrm>
          <a:prstGeom prst="rect">
            <a:avLst/>
          </a:prstGeom>
        </p:spPr>
      </p:pic>
      <p:sp>
        <p:nvSpPr>
          <p:cNvPr id="458" name="object 458"/>
          <p:cNvSpPr/>
          <p:nvPr/>
        </p:nvSpPr>
        <p:spPr>
          <a:xfrm>
            <a:off x="7396353" y="3309620"/>
            <a:ext cx="146050" cy="153924"/>
          </a:xfrm>
          <a:custGeom>
            <a:avLst/>
            <a:gdLst/>
            <a:ahLst/>
            <a:cxnLst/>
            <a:rect l="l" t="t" r="r" b="b"/>
            <a:pathLst>
              <a:path w="146050" h="153924">
                <a:moveTo>
                  <a:pt x="3937" y="5842"/>
                </a:moveTo>
                <a:cubicBezTo>
                  <a:pt x="2540" y="48260"/>
                  <a:pt x="1270" y="90805"/>
                  <a:pt x="0" y="133223"/>
                </a:cubicBezTo>
                <a:lnTo>
                  <a:pt x="43434" y="153924"/>
                </a:lnTo>
                <a:lnTo>
                  <a:pt x="134239" y="153924"/>
                </a:lnTo>
                <a:lnTo>
                  <a:pt x="43434" y="76962"/>
                </a:lnTo>
                <a:lnTo>
                  <a:pt x="134239" y="70993"/>
                </a:lnTo>
                <a:lnTo>
                  <a:pt x="47371" y="29591"/>
                </a:lnTo>
                <a:lnTo>
                  <a:pt x="146050" y="0"/>
                </a:lnTo>
                <a:lnTo>
                  <a:pt x="3937" y="5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9" name="object 459"/>
          <p:cNvSpPr/>
          <p:nvPr/>
        </p:nvSpPr>
        <p:spPr>
          <a:xfrm>
            <a:off x="7377303" y="3290570"/>
            <a:ext cx="184150" cy="192024"/>
          </a:xfrm>
          <a:custGeom>
            <a:avLst/>
            <a:gdLst/>
            <a:ahLst/>
            <a:cxnLst/>
            <a:rect l="l" t="t" r="r" b="b"/>
            <a:pathLst>
              <a:path w="184150" h="192024">
                <a:moveTo>
                  <a:pt x="22987" y="24892"/>
                </a:moveTo>
                <a:cubicBezTo>
                  <a:pt x="21590" y="67310"/>
                  <a:pt x="20320" y="109855"/>
                  <a:pt x="19050" y="152273"/>
                </a:cubicBezTo>
                <a:lnTo>
                  <a:pt x="62484" y="172974"/>
                </a:lnTo>
                <a:lnTo>
                  <a:pt x="153289" y="172974"/>
                </a:lnTo>
                <a:lnTo>
                  <a:pt x="62484" y="96012"/>
                </a:lnTo>
                <a:lnTo>
                  <a:pt x="153289" y="90043"/>
                </a:lnTo>
                <a:lnTo>
                  <a:pt x="66421" y="48641"/>
                </a:lnTo>
                <a:lnTo>
                  <a:pt x="165100" y="19050"/>
                </a:lnTo>
                <a:lnTo>
                  <a:pt x="22987" y="24892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17" name="Image"/>
          <p:cNvPicPr>
            <a:picLocks noChangeAspect="1"/>
          </p:cNvPicPr>
          <p:nvPr/>
        </p:nvPicPr>
        <p:blipFill>
          <a:blip r:embed="rId3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65719" y="4149852"/>
            <a:ext cx="249936" cy="213360"/>
          </a:xfrm>
          <a:prstGeom prst="rect">
            <a:avLst/>
          </a:prstGeom>
        </p:spPr>
      </p:pic>
      <p:sp>
        <p:nvSpPr>
          <p:cNvPr id="460" name="object 460"/>
          <p:cNvSpPr/>
          <p:nvPr/>
        </p:nvSpPr>
        <p:spPr>
          <a:xfrm>
            <a:off x="7727950" y="4188955"/>
            <a:ext cx="126365" cy="88823"/>
          </a:xfrm>
          <a:custGeom>
            <a:avLst/>
            <a:gdLst/>
            <a:ahLst/>
            <a:cxnLst/>
            <a:rect l="l" t="t" r="r" b="b"/>
            <a:pathLst>
              <a:path w="126365" h="88823">
                <a:moveTo>
                  <a:pt x="0" y="11849"/>
                </a:moveTo>
                <a:lnTo>
                  <a:pt x="31623" y="88824"/>
                </a:lnTo>
                <a:lnTo>
                  <a:pt x="126365" y="0"/>
                </a:lnTo>
                <a:lnTo>
                  <a:pt x="0" y="118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1" name="object 461"/>
          <p:cNvSpPr/>
          <p:nvPr/>
        </p:nvSpPr>
        <p:spPr>
          <a:xfrm>
            <a:off x="7708900" y="4169905"/>
            <a:ext cx="164465" cy="126923"/>
          </a:xfrm>
          <a:custGeom>
            <a:avLst/>
            <a:gdLst/>
            <a:ahLst/>
            <a:cxnLst/>
            <a:rect l="l" t="t" r="r" b="b"/>
            <a:pathLst>
              <a:path w="164465" h="126923">
                <a:moveTo>
                  <a:pt x="19050" y="30899"/>
                </a:moveTo>
                <a:lnTo>
                  <a:pt x="50673" y="107874"/>
                </a:lnTo>
                <a:lnTo>
                  <a:pt x="145415" y="19050"/>
                </a:lnTo>
                <a:lnTo>
                  <a:pt x="19050" y="30899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18" name="Image"/>
          <p:cNvPicPr>
            <a:picLocks noChangeAspect="1"/>
          </p:cNvPicPr>
          <p:nvPr/>
        </p:nvPicPr>
        <p:blipFill>
          <a:blip r:embed="rId3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72628" y="4146804"/>
            <a:ext cx="419100" cy="266700"/>
          </a:xfrm>
          <a:prstGeom prst="rect">
            <a:avLst/>
          </a:prstGeom>
        </p:spPr>
      </p:pic>
      <p:sp>
        <p:nvSpPr>
          <p:cNvPr id="462" name="object 462"/>
          <p:cNvSpPr/>
          <p:nvPr/>
        </p:nvSpPr>
        <p:spPr>
          <a:xfrm>
            <a:off x="8134604" y="4185996"/>
            <a:ext cx="296037" cy="142125"/>
          </a:xfrm>
          <a:custGeom>
            <a:avLst/>
            <a:gdLst/>
            <a:ahLst/>
            <a:cxnLst/>
            <a:rect l="l" t="t" r="r" b="b"/>
            <a:pathLst>
              <a:path w="296037" h="142125">
                <a:moveTo>
                  <a:pt x="0" y="79946"/>
                </a:moveTo>
                <a:lnTo>
                  <a:pt x="118364" y="142126"/>
                </a:lnTo>
                <a:lnTo>
                  <a:pt x="296037" y="59220"/>
                </a:lnTo>
                <a:lnTo>
                  <a:pt x="244728" y="0"/>
                </a:lnTo>
                <a:lnTo>
                  <a:pt x="0" y="79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3" name="object 463"/>
          <p:cNvSpPr/>
          <p:nvPr/>
        </p:nvSpPr>
        <p:spPr>
          <a:xfrm>
            <a:off x="8115554" y="4166946"/>
            <a:ext cx="334137" cy="180225"/>
          </a:xfrm>
          <a:custGeom>
            <a:avLst/>
            <a:gdLst/>
            <a:ahLst/>
            <a:cxnLst/>
            <a:rect l="l" t="t" r="r" b="b"/>
            <a:pathLst>
              <a:path w="334137" h="180225">
                <a:moveTo>
                  <a:pt x="19050" y="98996"/>
                </a:moveTo>
                <a:lnTo>
                  <a:pt x="137414" y="161176"/>
                </a:lnTo>
                <a:lnTo>
                  <a:pt x="315087" y="78270"/>
                </a:lnTo>
                <a:lnTo>
                  <a:pt x="263778" y="19050"/>
                </a:lnTo>
                <a:lnTo>
                  <a:pt x="19050" y="98996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19" name="Image"/>
          <p:cNvPicPr>
            <a:picLocks noChangeAspect="1"/>
          </p:cNvPicPr>
          <p:nvPr/>
        </p:nvPicPr>
        <p:blipFill>
          <a:blip r:embed="rId3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92668" y="4032504"/>
            <a:ext cx="252984" cy="265176"/>
          </a:xfrm>
          <a:prstGeom prst="rect">
            <a:avLst/>
          </a:prstGeom>
        </p:spPr>
      </p:pic>
      <p:sp>
        <p:nvSpPr>
          <p:cNvPr id="464" name="object 464"/>
          <p:cNvSpPr/>
          <p:nvPr/>
        </p:nvSpPr>
        <p:spPr>
          <a:xfrm>
            <a:off x="8454390" y="4070515"/>
            <a:ext cx="130302" cy="142126"/>
          </a:xfrm>
          <a:custGeom>
            <a:avLst/>
            <a:gdLst/>
            <a:ahLst/>
            <a:cxnLst/>
            <a:rect l="l" t="t" r="r" b="b"/>
            <a:pathLst>
              <a:path w="130302" h="142126">
                <a:moveTo>
                  <a:pt x="59182" y="0"/>
                </a:moveTo>
                <a:lnTo>
                  <a:pt x="0" y="85877"/>
                </a:lnTo>
                <a:lnTo>
                  <a:pt x="19685" y="142126"/>
                </a:lnTo>
                <a:lnTo>
                  <a:pt x="130302" y="74028"/>
                </a:lnTo>
                <a:lnTo>
                  <a:pt x="591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5" name="object 465"/>
          <p:cNvSpPr/>
          <p:nvPr/>
        </p:nvSpPr>
        <p:spPr>
          <a:xfrm>
            <a:off x="8435340" y="4051465"/>
            <a:ext cx="168402" cy="180226"/>
          </a:xfrm>
          <a:custGeom>
            <a:avLst/>
            <a:gdLst/>
            <a:ahLst/>
            <a:cxnLst/>
            <a:rect l="l" t="t" r="r" b="b"/>
            <a:pathLst>
              <a:path w="168402" h="180226">
                <a:moveTo>
                  <a:pt x="78232" y="19050"/>
                </a:moveTo>
                <a:lnTo>
                  <a:pt x="19050" y="104927"/>
                </a:lnTo>
                <a:lnTo>
                  <a:pt x="38735" y="161176"/>
                </a:lnTo>
                <a:lnTo>
                  <a:pt x="149352" y="93078"/>
                </a:lnTo>
                <a:lnTo>
                  <a:pt x="78232" y="19050"/>
                </a:lnTo>
                <a:close/>
              </a:path>
            </a:pathLst>
          </a:custGeom>
          <a:ln w="38100">
            <a:solidFill>
              <a:srgbClr val="f1f1f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59664" y="283210"/>
            <a:ext cx="6971970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Build your solution for continuous, resilient operations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65378" y="912876"/>
            <a:ext cx="3902354" cy="3048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1f487c"/>
                </a:solidFill>
                <a:latin typeface="Calibri"/>
                <a:cs typeface="Calibri"/>
              </a:rPr>
              <a:t>Scalable, fault tolerant services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066495" y="1319276"/>
            <a:ext cx="5355741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333334"/>
                </a:solidFill>
                <a:latin typeface="Calibri"/>
                <a:cs typeface="Calibri"/>
              </a:rPr>
              <a:t>Build resilient solutions operating in multiple datacenters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066495" y="1648459"/>
            <a:ext cx="4077107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333334"/>
                </a:solidFill>
                <a:latin typeface="Calibri"/>
                <a:cs typeface="Calibri"/>
              </a:rPr>
              <a:t>AWS helps simplify active-active operations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6" name="object 466"/>
          <p:cNvSpPr/>
          <p:nvPr/>
        </p:nvSpPr>
        <p:spPr>
          <a:xfrm>
            <a:off x="430593" y="772922"/>
            <a:ext cx="6496113" cy="1265936"/>
          </a:xfrm>
          <a:custGeom>
            <a:avLst/>
            <a:gdLst/>
            <a:ahLst/>
            <a:cxnLst/>
            <a:rect l="l" t="t" r="r" b="b"/>
            <a:pathLst>
              <a:path w="6496113" h="1265936">
                <a:moveTo>
                  <a:pt x="12700" y="219456"/>
                </a:moveTo>
                <a:cubicBezTo>
                  <a:pt x="12700" y="105283"/>
                  <a:pt x="105270" y="12700"/>
                  <a:pt x="219456" y="12700"/>
                </a:cubicBezTo>
                <a:lnTo>
                  <a:pt x="6276658" y="12700"/>
                </a:lnTo>
                <a:cubicBezTo>
                  <a:pt x="6390958" y="12700"/>
                  <a:pt x="6483413" y="105283"/>
                  <a:pt x="6483413" y="219456"/>
                </a:cubicBezTo>
                <a:lnTo>
                  <a:pt x="6483413" y="1046480"/>
                </a:lnTo>
                <a:cubicBezTo>
                  <a:pt x="6483413" y="1160653"/>
                  <a:pt x="6390958" y="1253236"/>
                  <a:pt x="6276658" y="1253236"/>
                </a:cubicBezTo>
                <a:lnTo>
                  <a:pt x="219456" y="1253236"/>
                </a:lnTo>
                <a:cubicBezTo>
                  <a:pt x="105270" y="1253236"/>
                  <a:pt x="12700" y="1160653"/>
                  <a:pt x="12700" y="1046480"/>
                </a:cubicBezTo>
                <a:close/>
              </a:path>
            </a:pathLst>
          </a:custGeom>
          <a:ln w="25400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7" name="object 467"/>
          <p:cNvSpPr/>
          <p:nvPr/>
        </p:nvSpPr>
        <p:spPr>
          <a:xfrm>
            <a:off x="2377059" y="2200656"/>
            <a:ext cx="6375146" cy="1379982"/>
          </a:xfrm>
          <a:custGeom>
            <a:avLst/>
            <a:gdLst/>
            <a:ahLst/>
            <a:cxnLst/>
            <a:rect l="l" t="t" r="r" b="b"/>
            <a:pathLst>
              <a:path w="6375146" h="1379982">
                <a:moveTo>
                  <a:pt x="12700" y="238379"/>
                </a:moveTo>
                <a:cubicBezTo>
                  <a:pt x="12700" y="113792"/>
                  <a:pt x="113792" y="12700"/>
                  <a:pt x="238379" y="12700"/>
                </a:cubicBezTo>
                <a:lnTo>
                  <a:pt x="6136640" y="12700"/>
                </a:lnTo>
                <a:cubicBezTo>
                  <a:pt x="6261354" y="12700"/>
                  <a:pt x="6362446" y="113792"/>
                  <a:pt x="6362446" y="238379"/>
                </a:cubicBezTo>
                <a:lnTo>
                  <a:pt x="6362446" y="1141603"/>
                </a:lnTo>
                <a:cubicBezTo>
                  <a:pt x="6362446" y="1266190"/>
                  <a:pt x="6261354" y="1367282"/>
                  <a:pt x="6136640" y="1367282"/>
                </a:cubicBezTo>
                <a:lnTo>
                  <a:pt x="238379" y="1367282"/>
                </a:lnTo>
                <a:cubicBezTo>
                  <a:pt x="113792" y="1367282"/>
                  <a:pt x="12700" y="1266190"/>
                  <a:pt x="12700" y="1141603"/>
                </a:cubicBezTo>
                <a:close/>
              </a:path>
            </a:pathLst>
          </a:custGeom>
          <a:ln w="25400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8" name="object 468"/>
          <p:cNvSpPr/>
          <p:nvPr/>
        </p:nvSpPr>
        <p:spPr>
          <a:xfrm>
            <a:off x="360045" y="3746627"/>
            <a:ext cx="6375273" cy="1265923"/>
          </a:xfrm>
          <a:custGeom>
            <a:avLst/>
            <a:gdLst/>
            <a:ahLst/>
            <a:cxnLst/>
            <a:rect l="l" t="t" r="r" b="b"/>
            <a:pathLst>
              <a:path w="6375273" h="1265923">
                <a:moveTo>
                  <a:pt x="12700" y="219443"/>
                </a:moveTo>
                <a:cubicBezTo>
                  <a:pt x="12700" y="105283"/>
                  <a:pt x="105270" y="12700"/>
                  <a:pt x="219456" y="12700"/>
                </a:cubicBezTo>
                <a:lnTo>
                  <a:pt x="6155817" y="12700"/>
                </a:lnTo>
                <a:cubicBezTo>
                  <a:pt x="6269990" y="12700"/>
                  <a:pt x="6362573" y="105283"/>
                  <a:pt x="6362573" y="219443"/>
                </a:cubicBezTo>
                <a:lnTo>
                  <a:pt x="6362573" y="1046467"/>
                </a:lnTo>
                <a:cubicBezTo>
                  <a:pt x="6362573" y="1160653"/>
                  <a:pt x="6269990" y="1253223"/>
                  <a:pt x="6155817" y="1253223"/>
                </a:cubicBezTo>
                <a:lnTo>
                  <a:pt x="219456" y="1253223"/>
                </a:lnTo>
                <a:cubicBezTo>
                  <a:pt x="105270" y="1253223"/>
                  <a:pt x="12700" y="1160653"/>
                  <a:pt x="12700" y="1046467"/>
                </a:cubicBezTo>
                <a:close/>
              </a:path>
            </a:pathLst>
          </a:custGeom>
          <a:ln w="25400">
            <a:solidFill>
              <a:srgbClr val="ffc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577084" y="2279904"/>
            <a:ext cx="3861231" cy="3048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1f487c"/>
                </a:solidFill>
                <a:latin typeface="Calibri"/>
                <a:cs typeface="Calibri"/>
              </a:rPr>
              <a:t>All AWS facilities are always 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978150" y="2610840"/>
            <a:ext cx="5664050" cy="523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alibri"/>
                <a:cs typeface="Calibri"/>
              </a:rPr>
              <a:t>No need for a </a:t>
            </a:r>
            <a:r>
              <a:rPr sz="1800" spc="10" dirty="0">
                <a:latin typeface="Arial"/>
                <a:cs typeface="Arial"/>
              </a:rPr>
              <a:t>“</a:t>
            </a:r>
            <a:r>
              <a:rPr sz="1800" spc="10" dirty="0">
                <a:latin typeface="Calibri"/>
                <a:cs typeface="Calibri"/>
              </a:rPr>
              <a:t>Disaster Recovery Datacenter” when you can</a:t>
            </a:r>
            <a:endParaRPr sz="1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Calibri"/>
                <a:cs typeface="Calibri"/>
              </a:rPr>
              <a:t>have resilience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978150" y="3179851"/>
            <a:ext cx="4613699" cy="2289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latin typeface="Calibri"/>
                <a:cs typeface="Calibri"/>
              </a:rPr>
              <a:t>Every  one  managed  to  the  same  global  standards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63270" y="3960876"/>
            <a:ext cx="4442104" cy="3048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1f487c"/>
                </a:solidFill>
                <a:latin typeface="Calibri"/>
                <a:cs typeface="Calibri"/>
              </a:rPr>
              <a:t>Robust connectivity and bandwidth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020470" y="4312234"/>
            <a:ext cx="5609100" cy="50314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20" spc="10" dirty="0">
                <a:latin typeface="Calibri"/>
                <a:cs typeface="Calibri"/>
              </a:rPr>
              <a:t>Each  AZ  has  multiple,  redundant  Tier  1  ISP  Service  Providers</a:t>
            </a:r>
            <a:endParaRPr sz="16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Calibri"/>
                <a:cs typeface="Calibri"/>
              </a:rPr>
              <a:t>Resilient network infrastructure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20" name="Image"/>
          <p:cNvPicPr>
            <a:picLocks noChangeAspect="1"/>
          </p:cNvPicPr>
          <p:nvPr/>
        </p:nvPicPr>
        <p:blipFill>
          <a:blip r:embed="rId3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3566" y="2510866"/>
            <a:ext cx="796086" cy="7960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"/>
          <p:cNvPicPr>
            <a:picLocks noChangeAspect="1"/>
          </p:cNvPicPr>
          <p:nvPr/>
        </p:nvPicPr>
        <p:blipFill>
          <a:blip r:embed="rId3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22" name="Image"/>
          <p:cNvPicPr>
            <a:picLocks noChangeAspect="1"/>
          </p:cNvPicPr>
          <p:nvPr/>
        </p:nvPicPr>
        <p:blipFill>
          <a:blip r:embed="rId3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3989247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Security best practices for AWS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083208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083208"/>
            <a:ext cx="2063451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Quick  Intro  on 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61683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2.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616837"/>
            <a:ext cx="5000764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Understanding  shared  responsibility  for  security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150389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3.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150389"/>
            <a:ext cx="4993214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Using  AWS  global  reach  and  availability  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684018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4.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684018"/>
            <a:ext cx="3932186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"/>
                <a:cs typeface="Calibri"/>
              </a:rPr>
              <a:t>Building  a  secure  virtual  private  cloud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217443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5.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217443"/>
            <a:ext cx="4663776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Using  AWS  Identity  and  Access  Management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75109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6.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751097"/>
            <a:ext cx="3363735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Protecting  your  content  on  AWS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284573"/>
            <a:ext cx="252042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7.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4284573"/>
            <a:ext cx="3792048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Building  secure  applications  on  AWS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323" name="Image"/>
          <p:cNvPicPr>
            <a:picLocks noChangeAspect="1"/>
          </p:cNvPicPr>
          <p:nvPr/>
        </p:nvPicPr>
        <p:blipFill>
          <a:blip r:embed="rId3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32877" y="2489403"/>
            <a:ext cx="350621" cy="4157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"/>
          <p:cNvPicPr>
            <a:picLocks noChangeAspect="1"/>
          </p:cNvPicPr>
          <p:nvPr/>
        </p:nvPicPr>
        <p:blipFill>
          <a:blip r:embed="rId3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25" name="Image"/>
          <p:cNvPicPr>
            <a:picLocks noChangeAspect="1"/>
          </p:cNvPicPr>
          <p:nvPr/>
        </p:nvPicPr>
        <p:blipFill>
          <a:blip r:embed="rId3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6117005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Each AWS Region has multiple availability zones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9" name="object 469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26" name="Image"/>
          <p:cNvPicPr>
            <a:picLocks noChangeAspect="1"/>
          </p:cNvPicPr>
          <p:nvPr/>
        </p:nvPicPr>
        <p:blipFill>
          <a:blip r:embed="rId3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470" name="object 470"/>
          <p:cNvSpPr/>
          <p:nvPr/>
        </p:nvSpPr>
        <p:spPr>
          <a:xfrm>
            <a:off x="827112" y="1377696"/>
            <a:ext cx="3573310" cy="3288321"/>
          </a:xfrm>
          <a:custGeom>
            <a:avLst/>
            <a:gdLst/>
            <a:ahLst/>
            <a:cxnLst/>
            <a:rect l="l" t="t" r="r" b="b"/>
            <a:pathLst>
              <a:path w="3573310" h="3288321">
                <a:moveTo>
                  <a:pt x="9525" y="330581"/>
                </a:moveTo>
                <a:cubicBezTo>
                  <a:pt x="9525" y="153288"/>
                  <a:pt x="153239" y="9525"/>
                  <a:pt x="330505" y="9525"/>
                </a:cubicBezTo>
                <a:lnTo>
                  <a:pt x="3242857" y="9525"/>
                </a:lnTo>
                <a:cubicBezTo>
                  <a:pt x="3420149" y="9525"/>
                  <a:pt x="3563786" y="153288"/>
                  <a:pt x="3563786" y="330581"/>
                </a:cubicBezTo>
                <a:lnTo>
                  <a:pt x="3563786" y="2957817"/>
                </a:lnTo>
                <a:cubicBezTo>
                  <a:pt x="3563786" y="3135084"/>
                  <a:pt x="3420149" y="3278797"/>
                  <a:pt x="3242857" y="3278797"/>
                </a:cubicBezTo>
                <a:lnTo>
                  <a:pt x="330505" y="3278797"/>
                </a:lnTo>
                <a:cubicBezTo>
                  <a:pt x="153239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471" name="object 471"/>
          <p:cNvSpPr/>
          <p:nvPr/>
        </p:nvSpPr>
        <p:spPr>
          <a:xfrm>
            <a:off x="4547489" y="1371219"/>
            <a:ext cx="3499739" cy="3298825"/>
          </a:xfrm>
          <a:custGeom>
            <a:avLst/>
            <a:gdLst/>
            <a:ahLst/>
            <a:cxnLst/>
            <a:rect l="l" t="t" r="r" b="b"/>
            <a:pathLst>
              <a:path w="3499739" h="3298825">
                <a:moveTo>
                  <a:pt x="9525" y="331470"/>
                </a:moveTo>
                <a:cubicBezTo>
                  <a:pt x="9525" y="153670"/>
                  <a:pt x="153670" y="9525"/>
                  <a:pt x="331470" y="9525"/>
                </a:cubicBezTo>
                <a:lnTo>
                  <a:pt x="3168268" y="9525"/>
                </a:lnTo>
                <a:cubicBezTo>
                  <a:pt x="3346068" y="9525"/>
                  <a:pt x="3490214" y="153670"/>
                  <a:pt x="3490214" y="331470"/>
                </a:cubicBezTo>
                <a:lnTo>
                  <a:pt x="3490214" y="2967291"/>
                </a:lnTo>
                <a:cubicBezTo>
                  <a:pt x="3490214" y="3145129"/>
                  <a:pt x="3346068" y="3289300"/>
                  <a:pt x="3168268" y="3289300"/>
                </a:cubicBezTo>
                <a:lnTo>
                  <a:pt x="331470" y="3289300"/>
                </a:lnTo>
                <a:cubicBezTo>
                  <a:pt x="153670" y="3289300"/>
                  <a:pt x="9525" y="3145129"/>
                  <a:pt x="9525" y="2967291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7632114" y="2944199"/>
            <a:ext cx="1054760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B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"/>
          <p:cNvPicPr>
            <a:picLocks noChangeAspect="1"/>
          </p:cNvPicPr>
          <p:nvPr/>
        </p:nvPicPr>
        <p:blipFill>
          <a:blip r:embed="rId3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28" name="Image"/>
          <p:cNvPicPr>
            <a:picLocks noChangeAspect="1"/>
          </p:cNvPicPr>
          <p:nvPr/>
        </p:nvPicPr>
        <p:blipFill>
          <a:blip r:embed="rId3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6616877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Your VPC spans every availability zone in the Region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2" name="object 472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3" name="object 473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29" name="Image"/>
          <p:cNvPicPr>
            <a:picLocks noChangeAspect="1"/>
          </p:cNvPicPr>
          <p:nvPr/>
        </p:nvPicPr>
        <p:blipFill>
          <a:blip r:embed="rId3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330" name="Image"/>
          <p:cNvPicPr>
            <a:picLocks noChangeAspect="1"/>
          </p:cNvPicPr>
          <p:nvPr/>
        </p:nvPicPr>
        <p:blipFill>
          <a:blip r:embed="rId3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474" name="object 474"/>
          <p:cNvSpPr/>
          <p:nvPr/>
        </p:nvSpPr>
        <p:spPr>
          <a:xfrm>
            <a:off x="827112" y="1377696"/>
            <a:ext cx="3573310" cy="3288321"/>
          </a:xfrm>
          <a:custGeom>
            <a:avLst/>
            <a:gdLst/>
            <a:ahLst/>
            <a:cxnLst/>
            <a:rect l="l" t="t" r="r" b="b"/>
            <a:pathLst>
              <a:path w="3573310" h="3288321">
                <a:moveTo>
                  <a:pt x="9525" y="330581"/>
                </a:moveTo>
                <a:cubicBezTo>
                  <a:pt x="9525" y="153288"/>
                  <a:pt x="153239" y="9525"/>
                  <a:pt x="330505" y="9525"/>
                </a:cubicBezTo>
                <a:lnTo>
                  <a:pt x="3242857" y="9525"/>
                </a:lnTo>
                <a:cubicBezTo>
                  <a:pt x="3420149" y="9525"/>
                  <a:pt x="3563786" y="153288"/>
                  <a:pt x="3563786" y="330581"/>
                </a:cubicBezTo>
                <a:lnTo>
                  <a:pt x="3563786" y="2957817"/>
                </a:lnTo>
                <a:cubicBezTo>
                  <a:pt x="3563786" y="3135084"/>
                  <a:pt x="3420149" y="3278797"/>
                  <a:pt x="3242857" y="3278797"/>
                </a:cubicBezTo>
                <a:lnTo>
                  <a:pt x="330505" y="3278797"/>
                </a:lnTo>
                <a:cubicBezTo>
                  <a:pt x="153239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475" name="object 475"/>
          <p:cNvSpPr/>
          <p:nvPr/>
        </p:nvSpPr>
        <p:spPr>
          <a:xfrm>
            <a:off x="4547489" y="1371219"/>
            <a:ext cx="3499739" cy="3298825"/>
          </a:xfrm>
          <a:custGeom>
            <a:avLst/>
            <a:gdLst/>
            <a:ahLst/>
            <a:cxnLst/>
            <a:rect l="l" t="t" r="r" b="b"/>
            <a:pathLst>
              <a:path w="3499739" h="3298825">
                <a:moveTo>
                  <a:pt x="9525" y="331470"/>
                </a:moveTo>
                <a:cubicBezTo>
                  <a:pt x="9525" y="153670"/>
                  <a:pt x="153670" y="9525"/>
                  <a:pt x="331470" y="9525"/>
                </a:cubicBezTo>
                <a:lnTo>
                  <a:pt x="3168268" y="9525"/>
                </a:lnTo>
                <a:cubicBezTo>
                  <a:pt x="3346068" y="9525"/>
                  <a:pt x="3490214" y="153670"/>
                  <a:pt x="3490214" y="331470"/>
                </a:cubicBezTo>
                <a:lnTo>
                  <a:pt x="3490214" y="2967291"/>
                </a:lnTo>
                <a:cubicBezTo>
                  <a:pt x="3490214" y="3145129"/>
                  <a:pt x="3346068" y="3289300"/>
                  <a:pt x="3168268" y="3289300"/>
                </a:cubicBezTo>
                <a:lnTo>
                  <a:pt x="331470" y="3289300"/>
                </a:lnTo>
                <a:cubicBezTo>
                  <a:pt x="153670" y="3289300"/>
                  <a:pt x="9525" y="3145129"/>
                  <a:pt x="9525" y="2967291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7632114" y="2944199"/>
            <a:ext cx="1054760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B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"/>
          <p:cNvPicPr>
            <a:picLocks noChangeAspect="1"/>
          </p:cNvPicPr>
          <p:nvPr/>
        </p:nvPicPr>
        <p:blipFill>
          <a:blip r:embed="rId3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32" name="Image"/>
          <p:cNvPicPr>
            <a:picLocks noChangeAspect="1"/>
          </p:cNvPicPr>
          <p:nvPr/>
        </p:nvPicPr>
        <p:blipFill>
          <a:blip r:embed="rId3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5885357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80" b="1" spc="10" dirty="0">
                <a:solidFill>
                  <a:srgbClr val="333334"/>
                </a:solidFill>
                <a:latin typeface="Arial"/>
                <a:cs typeface="Arial"/>
              </a:rPr>
              <a:t>Customers control their VPC IP address ranges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76" name="object 476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7" name="object 477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33" name="Image"/>
          <p:cNvPicPr>
            <a:picLocks noChangeAspect="1"/>
          </p:cNvPicPr>
          <p:nvPr/>
        </p:nvPicPr>
        <p:blipFill>
          <a:blip r:embed="rId3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334" name="Image"/>
          <p:cNvPicPr>
            <a:picLocks noChangeAspect="1"/>
          </p:cNvPicPr>
          <p:nvPr/>
        </p:nvPicPr>
        <p:blipFill>
          <a:blip r:embed="rId3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478" name="object 478"/>
          <p:cNvSpPr/>
          <p:nvPr/>
        </p:nvSpPr>
        <p:spPr>
          <a:xfrm>
            <a:off x="827112" y="1377696"/>
            <a:ext cx="3573310" cy="3288321"/>
          </a:xfrm>
          <a:custGeom>
            <a:avLst/>
            <a:gdLst/>
            <a:ahLst/>
            <a:cxnLst/>
            <a:rect l="l" t="t" r="r" b="b"/>
            <a:pathLst>
              <a:path w="3573310" h="3288321">
                <a:moveTo>
                  <a:pt x="9525" y="330581"/>
                </a:moveTo>
                <a:cubicBezTo>
                  <a:pt x="9525" y="153288"/>
                  <a:pt x="153239" y="9525"/>
                  <a:pt x="330505" y="9525"/>
                </a:cubicBezTo>
                <a:lnTo>
                  <a:pt x="3242857" y="9525"/>
                </a:lnTo>
                <a:cubicBezTo>
                  <a:pt x="3420149" y="9525"/>
                  <a:pt x="3563786" y="153288"/>
                  <a:pt x="3563786" y="330581"/>
                </a:cubicBezTo>
                <a:lnTo>
                  <a:pt x="3563786" y="2957817"/>
                </a:lnTo>
                <a:cubicBezTo>
                  <a:pt x="3563786" y="3135084"/>
                  <a:pt x="3420149" y="3278797"/>
                  <a:pt x="3242857" y="3278797"/>
                </a:cubicBezTo>
                <a:lnTo>
                  <a:pt x="330505" y="3278797"/>
                </a:lnTo>
                <a:cubicBezTo>
                  <a:pt x="153239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479" name="object 479"/>
          <p:cNvSpPr/>
          <p:nvPr/>
        </p:nvSpPr>
        <p:spPr>
          <a:xfrm>
            <a:off x="4547489" y="1371219"/>
            <a:ext cx="3499739" cy="3298825"/>
          </a:xfrm>
          <a:custGeom>
            <a:avLst/>
            <a:gdLst/>
            <a:ahLst/>
            <a:cxnLst/>
            <a:rect l="l" t="t" r="r" b="b"/>
            <a:pathLst>
              <a:path w="3499739" h="3298825">
                <a:moveTo>
                  <a:pt x="9525" y="331470"/>
                </a:moveTo>
                <a:cubicBezTo>
                  <a:pt x="9525" y="153670"/>
                  <a:pt x="153670" y="9525"/>
                  <a:pt x="331470" y="9525"/>
                </a:cubicBezTo>
                <a:lnTo>
                  <a:pt x="3168268" y="9525"/>
                </a:lnTo>
                <a:cubicBezTo>
                  <a:pt x="3346068" y="9525"/>
                  <a:pt x="3490214" y="153670"/>
                  <a:pt x="3490214" y="331470"/>
                </a:cubicBezTo>
                <a:lnTo>
                  <a:pt x="3490214" y="2967291"/>
                </a:lnTo>
                <a:cubicBezTo>
                  <a:pt x="3490214" y="3145129"/>
                  <a:pt x="3346068" y="3289300"/>
                  <a:pt x="3168268" y="3289300"/>
                </a:cubicBezTo>
                <a:lnTo>
                  <a:pt x="331470" y="3289300"/>
                </a:lnTo>
                <a:cubicBezTo>
                  <a:pt x="153670" y="3289300"/>
                  <a:pt x="9525" y="3145129"/>
                  <a:pt x="9525" y="2967291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7632114" y="2944199"/>
            <a:ext cx="1054760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B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99997" y="1695703"/>
            <a:ext cx="2649080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f81bc"/>
                </a:solidFill>
                <a:latin typeface="Calibri"/>
                <a:cs typeface="Calibri"/>
              </a:rPr>
              <a:t>Choose your VPC address range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99997" y="1937082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486535" y="1968500"/>
            <a:ext cx="2189479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Your own private, isolated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486535" y="2261108"/>
            <a:ext cx="2108033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section of the AWS cloud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99997" y="2522552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486535" y="2553970"/>
            <a:ext cx="216819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Every VPC has a private IP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486535" y="2846578"/>
            <a:ext cx="1199730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address space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99997" y="3107768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486535" y="3139186"/>
            <a:ext cx="2552298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That maximum CIDR block you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486535" y="3431946"/>
            <a:ext cx="1522887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can allocate is /16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99997" y="3693315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486535" y="3724732"/>
            <a:ext cx="255096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alibri"/>
                <a:cs typeface="Calibri"/>
              </a:rPr>
              <a:t>For example 10.0.0.0/16 – this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486535" y="4017340"/>
            <a:ext cx="2294067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allows 256*256 = 65,536 IP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486535" y="4309948"/>
            <a:ext cx="86292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addresses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23790" y="1684172"/>
            <a:ext cx="2385213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f81bc"/>
                </a:solidFill>
                <a:latin typeface="Calibri"/>
                <a:cs typeface="Calibri"/>
              </a:rPr>
              <a:t>Select IP addressing strategy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23790" y="1926033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10302" y="1957451"/>
            <a:ext cx="2127454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You can’t change the VPC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10302" y="2250059"/>
            <a:ext cx="1934087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address space once it’s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10302" y="2542667"/>
            <a:ext cx="669288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created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23790" y="2803963"/>
            <a:ext cx="274046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10302" y="2835427"/>
            <a:ext cx="1767494" cy="2029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Think about overlaps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980434" y="2835427"/>
            <a:ext cx="412895" cy="2029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with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10302" y="3128264"/>
            <a:ext cx="1854428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other VPCs or existing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10302" y="3420872"/>
            <a:ext cx="1662481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corporate networks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23790" y="3682062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10302" y="3713480"/>
            <a:ext cx="2285555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Don’t waste address space,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10302" y="4006367"/>
            <a:ext cx="693003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but don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858002" y="4006367"/>
            <a:ext cx="96481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’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908548" y="4006367"/>
            <a:ext cx="172490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t’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081038" y="4006367"/>
            <a:ext cx="122324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constrain your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10302" y="4298975"/>
            <a:ext cx="1177033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growth either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"/>
          <p:cNvPicPr>
            <a:picLocks noChangeAspect="1"/>
          </p:cNvPicPr>
          <p:nvPr/>
        </p:nvPicPr>
        <p:blipFill>
          <a:blip r:embed="rId3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36" name="Image"/>
          <p:cNvPicPr>
            <a:picLocks noChangeAspect="1"/>
          </p:cNvPicPr>
          <p:nvPr/>
        </p:nvPicPr>
        <p:blipFill>
          <a:blip r:embed="rId3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7264578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We will concentrate on a single availability zone just now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0" name="object 480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1" name="object 481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37" name="Image"/>
          <p:cNvPicPr>
            <a:picLocks noChangeAspect="1"/>
          </p:cNvPicPr>
          <p:nvPr/>
        </p:nvPicPr>
        <p:blipFill>
          <a:blip r:embed="rId3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338" name="Image"/>
          <p:cNvPicPr>
            <a:picLocks noChangeAspect="1"/>
          </p:cNvPicPr>
          <p:nvPr/>
        </p:nvPicPr>
        <p:blipFill>
          <a:blip r:embed="rId3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482" name="object 482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"/>
          <p:cNvPicPr>
            <a:picLocks noChangeAspect="1"/>
          </p:cNvPicPr>
          <p:nvPr/>
        </p:nvPicPr>
        <p:blipFill>
          <a:blip r:embed="rId3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40" name="Image"/>
          <p:cNvPicPr>
            <a:picLocks noChangeAspect="1"/>
          </p:cNvPicPr>
          <p:nvPr/>
        </p:nvPicPr>
        <p:blipFill>
          <a:blip r:embed="rId3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6990258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Segment your VPC address space into multiple subnets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3" name="object 483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4" name="object 484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41" name="Image"/>
          <p:cNvPicPr>
            <a:picLocks noChangeAspect="1"/>
          </p:cNvPicPr>
          <p:nvPr/>
        </p:nvPicPr>
        <p:blipFill>
          <a:blip r:embed="rId3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342" name="Image"/>
          <p:cNvPicPr>
            <a:picLocks noChangeAspect="1"/>
          </p:cNvPicPr>
          <p:nvPr/>
        </p:nvPicPr>
        <p:blipFill>
          <a:blip r:embed="rId3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485" name="object 485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486" name="object 486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487" name="object 487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488" name="object 488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489" name="object 489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490" name="object 490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347593" y="3992346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341243" y="2947162"/>
            <a:ext cx="266783" cy="13598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EC2 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317113" y="2947162"/>
            <a:ext cx="29115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3277159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130" b="1" spc="10" dirty="0">
                <a:solidFill>
                  <a:srgbClr val="333334"/>
                </a:solidFill>
                <a:latin typeface="Arial"/>
                <a:cs typeface="Arial"/>
              </a:rPr>
              <a:t>What we will cover today</a:t>
            </a:r>
            <a:endParaRPr sz="21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083208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083208"/>
            <a:ext cx="2058879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"/>
                <a:cs typeface="Calibri"/>
              </a:rPr>
              <a:t>Quick  intro  on 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61683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2.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616837"/>
            <a:ext cx="5000764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Calibri"/>
                <a:cs typeface="Calibri"/>
              </a:rPr>
              <a:t>Understanding  shared  responsibility  for  security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150389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3.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150389"/>
            <a:ext cx="4993214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"/>
                <a:cs typeface="Calibri"/>
              </a:rPr>
              <a:t>Using  AWS  global  reach  and  availability  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684018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4.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684018"/>
            <a:ext cx="3932186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"/>
                <a:cs typeface="Calibri"/>
              </a:rPr>
              <a:t>Building  a  secure  virtual  private  cloud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217443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5.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217443"/>
            <a:ext cx="4663776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Calibri"/>
                <a:cs typeface="Calibri"/>
              </a:rPr>
              <a:t>Using  AWS  Identity  and  Access  Management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75109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6.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751097"/>
            <a:ext cx="3363735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Calibri"/>
                <a:cs typeface="Calibri"/>
              </a:rPr>
              <a:t>Protecting  your  content  on  AWS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284573"/>
            <a:ext cx="252042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7.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4284573"/>
            <a:ext cx="3792048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Calibri"/>
                <a:cs typeface="Calibri"/>
              </a:rPr>
              <a:t>Building  secure  applications  on  AWS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1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10605" y="1801571"/>
            <a:ext cx="2349627" cy="23045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Image"/>
          <p:cNvPicPr>
            <a:picLocks noChangeAspect="1"/>
          </p:cNvPicPr>
          <p:nvPr/>
        </p:nvPicPr>
        <p:blipFill>
          <a:blip r:embed="rId3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44" name="Image"/>
          <p:cNvPicPr>
            <a:picLocks noChangeAspect="1"/>
          </p:cNvPicPr>
          <p:nvPr/>
        </p:nvPicPr>
        <p:blipFill>
          <a:blip r:embed="rId3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7681011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80" b="1" spc="10" dirty="0">
                <a:solidFill>
                  <a:srgbClr val="333334"/>
                </a:solidFill>
                <a:latin typeface="Arial"/>
                <a:cs typeface="Arial"/>
              </a:rPr>
              <a:t>Place your EC2 instances in subnets according to your design</a:t>
            </a:r>
            <a:endParaRPr sz="1900">
              <a:latin typeface="Arial"/>
              <a:cs typeface="Arial"/>
            </a:endParaRPr>
          </a:p>
        </p:txBody>
      </p:sp>
      <p:sp>
        <p:nvSpPr>
          <p:cNvPr id="491" name="object 491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2" name="object 492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45" name="Image"/>
          <p:cNvPicPr>
            <a:picLocks noChangeAspect="1"/>
          </p:cNvPicPr>
          <p:nvPr/>
        </p:nvPicPr>
        <p:blipFill>
          <a:blip r:embed="rId3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3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493" name="object 493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494" name="object 494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495" name="object 495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496" name="object 496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3993794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47" name="Image"/>
          <p:cNvPicPr>
            <a:picLocks noChangeAspect="1"/>
          </p:cNvPicPr>
          <p:nvPr/>
        </p:nvPicPr>
        <p:blipFill>
          <a:blip r:embed="rId3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9710" y="3795509"/>
            <a:ext cx="547484" cy="54748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497" name="object 497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48" name="Image"/>
          <p:cNvPicPr>
            <a:picLocks noChangeAspect="1"/>
          </p:cNvPicPr>
          <p:nvPr/>
        </p:nvPicPr>
        <p:blipFill>
          <a:blip r:embed="rId3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8143" y="3797897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8638" y="3999890"/>
            <a:ext cx="32748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Jump</a:t>
            </a:r>
            <a:endParaRPr sz="900">
              <a:latin typeface="Arial"/>
              <a:cs typeface="Arial"/>
            </a:endParaRPr>
          </a:p>
        </p:txBody>
      </p:sp>
      <p:sp>
        <p:nvSpPr>
          <p:cNvPr id="498" name="object 498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347593" y="3985869"/>
            <a:ext cx="261957" cy="13577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EC2 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49" name="Image"/>
          <p:cNvPicPr>
            <a:picLocks noChangeAspect="1"/>
          </p:cNvPicPr>
          <p:nvPr/>
        </p:nvPicPr>
        <p:blipFill>
          <a:blip r:embed="rId3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378388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55213" y="3985869"/>
            <a:ext cx="253616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50" name="Image"/>
          <p:cNvPicPr>
            <a:picLocks noChangeAspect="1"/>
          </p:cNvPicPr>
          <p:nvPr/>
        </p:nvPicPr>
        <p:blipFill>
          <a:blip r:embed="rId3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167" y="3791521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85662" y="3993489"/>
            <a:ext cx="22233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341243" y="2947162"/>
            <a:ext cx="266783" cy="13598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EC2 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51" name="Image"/>
          <p:cNvPicPr>
            <a:picLocks noChangeAspect="1"/>
          </p:cNvPicPr>
          <p:nvPr/>
        </p:nvPicPr>
        <p:blipFill>
          <a:blip r:embed="rId3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2460" y="2745486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7113" y="2947162"/>
            <a:ext cx="29115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Image"/>
          <p:cNvPicPr>
            <a:picLocks noChangeAspect="1"/>
          </p:cNvPicPr>
          <p:nvPr/>
        </p:nvPicPr>
        <p:blipFill>
          <a:blip r:embed="rId3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53" name="Image"/>
          <p:cNvPicPr>
            <a:picLocks noChangeAspect="1"/>
          </p:cNvPicPr>
          <p:nvPr/>
        </p:nvPicPr>
        <p:blipFill>
          <a:blip r:embed="rId3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6359322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Use VPC security groups to firewall your instances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9" name="object 499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0" name="object 500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54" name="Image"/>
          <p:cNvPicPr>
            <a:picLocks noChangeAspect="1"/>
          </p:cNvPicPr>
          <p:nvPr/>
        </p:nvPicPr>
        <p:blipFill>
          <a:blip r:embed="rId3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501" name="object 501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502" name="object 502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503" name="object 503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04" name="object 504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3993794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56" name="Image"/>
          <p:cNvPicPr>
            <a:picLocks noChangeAspect="1"/>
          </p:cNvPicPr>
          <p:nvPr/>
        </p:nvPicPr>
        <p:blipFill>
          <a:blip r:embed="rId3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9710" y="3795509"/>
            <a:ext cx="547484" cy="54748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505" name="object 505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57" name="Image"/>
          <p:cNvPicPr>
            <a:picLocks noChangeAspect="1"/>
          </p:cNvPicPr>
          <p:nvPr/>
        </p:nvPicPr>
        <p:blipFill>
          <a:blip r:embed="rId3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8143" y="3797897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8638" y="3999890"/>
            <a:ext cx="32748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Jump</a:t>
            </a:r>
            <a:endParaRPr sz="900">
              <a:latin typeface="Arial"/>
              <a:cs typeface="Arial"/>
            </a:endParaRPr>
          </a:p>
        </p:txBody>
      </p:sp>
      <p:sp>
        <p:nvSpPr>
          <p:cNvPr id="506" name="object 506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507" name="object 507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8" name="object 508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7593" y="3985869"/>
            <a:ext cx="261957" cy="13577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EC2 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58" name="Image"/>
          <p:cNvPicPr>
            <a:picLocks noChangeAspect="1"/>
          </p:cNvPicPr>
          <p:nvPr/>
        </p:nvPicPr>
        <p:blipFill>
          <a:blip r:embed="rId3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378388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55213" y="3985869"/>
            <a:ext cx="253616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900">
              <a:latin typeface="Arial"/>
              <a:cs typeface="Arial"/>
            </a:endParaRPr>
          </a:p>
        </p:txBody>
      </p:sp>
      <p:sp>
        <p:nvSpPr>
          <p:cNvPr id="509" name="object 509"/>
          <p:cNvSpPr/>
          <p:nvPr/>
        </p:nvSpPr>
        <p:spPr>
          <a:xfrm>
            <a:off x="4792218" y="1558417"/>
            <a:ext cx="2836799" cy="566166"/>
          </a:xfrm>
          <a:custGeom>
            <a:avLst/>
            <a:gdLst/>
            <a:ahLst/>
            <a:cxnLst/>
            <a:rect l="l" t="t" r="r" b="b"/>
            <a:pathLst>
              <a:path w="2836799" h="566166">
                <a:moveTo>
                  <a:pt x="9525" y="63246"/>
                </a:moveTo>
                <a:cubicBezTo>
                  <a:pt x="9525" y="33654"/>
                  <a:pt x="33655" y="9525"/>
                  <a:pt x="63246" y="9525"/>
                </a:cubicBezTo>
                <a:lnTo>
                  <a:pt x="2773553" y="9525"/>
                </a:lnTo>
                <a:cubicBezTo>
                  <a:pt x="2803144" y="9525"/>
                  <a:pt x="2827274" y="33654"/>
                  <a:pt x="2827274" y="63246"/>
                </a:cubicBezTo>
                <a:lnTo>
                  <a:pt x="2827274" y="502920"/>
                </a:lnTo>
                <a:cubicBezTo>
                  <a:pt x="2827274" y="532511"/>
                  <a:pt x="2803144" y="556641"/>
                  <a:pt x="2773553" y="556641"/>
                </a:cubicBezTo>
                <a:lnTo>
                  <a:pt x="63246" y="556641"/>
                </a:lnTo>
                <a:cubicBezTo>
                  <a:pt x="33655" y="556641"/>
                  <a:pt x="9525" y="532511"/>
                  <a:pt x="9525" y="502920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0" name="object 510"/>
          <p:cNvSpPr/>
          <p:nvPr/>
        </p:nvSpPr>
        <p:spPr>
          <a:xfrm>
            <a:off x="4792218" y="1558417"/>
            <a:ext cx="2836799" cy="566166"/>
          </a:xfrm>
          <a:custGeom>
            <a:avLst/>
            <a:gdLst/>
            <a:ahLst/>
            <a:cxnLst/>
            <a:rect l="l" t="t" r="r" b="b"/>
            <a:pathLst>
              <a:path w="2836799" h="566166">
                <a:moveTo>
                  <a:pt x="9525" y="63246"/>
                </a:moveTo>
                <a:cubicBezTo>
                  <a:pt x="9525" y="33654"/>
                  <a:pt x="33655" y="9525"/>
                  <a:pt x="63246" y="9525"/>
                </a:cubicBezTo>
                <a:lnTo>
                  <a:pt x="2773553" y="9525"/>
                </a:lnTo>
                <a:cubicBezTo>
                  <a:pt x="2803144" y="9525"/>
                  <a:pt x="2827274" y="33654"/>
                  <a:pt x="2827274" y="63246"/>
                </a:cubicBezTo>
                <a:lnTo>
                  <a:pt x="2827274" y="502920"/>
                </a:lnTo>
                <a:cubicBezTo>
                  <a:pt x="2827274" y="532511"/>
                  <a:pt x="2803144" y="556641"/>
                  <a:pt x="2773553" y="556641"/>
                </a:cubicBezTo>
                <a:lnTo>
                  <a:pt x="63246" y="556641"/>
                </a:lnTo>
                <a:cubicBezTo>
                  <a:pt x="33655" y="556641"/>
                  <a:pt x="9525" y="532511"/>
                  <a:pt x="9525" y="502920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911852" y="1639364"/>
            <a:ext cx="2646803" cy="41296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9" i="1" spc="10" dirty="0">
                <a:latin typeface="Arial"/>
                <a:cs typeface="Arial"/>
              </a:rPr>
              <a:t>“Web  servers  can  connect  to  app</a:t>
            </a:r>
            <a:endParaRPr sz="1000">
              <a:latin typeface="Arial"/>
              <a:cs typeface="Arial"/>
            </a:endParaRPr>
          </a:p>
          <a:p>
            <a:pPr marL="458723">
              <a:lnSpc>
                <a:spcPct val="100000"/>
              </a:lnSpc>
            </a:pPr>
            <a:r>
              <a:rPr sz="1400" i="1" spc="10" dirty="0">
                <a:latin typeface="Arial"/>
                <a:cs typeface="Arial"/>
              </a:rPr>
              <a:t>servers  on  port  8080”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9" name="Image"/>
          <p:cNvPicPr>
            <a:picLocks noChangeAspect="1"/>
          </p:cNvPicPr>
          <p:nvPr/>
        </p:nvPicPr>
        <p:blipFill>
          <a:blip r:embed="rId3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167" y="3791521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85662" y="3993489"/>
            <a:ext cx="22233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511" name="object 511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2" name="object 512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1243" y="2947162"/>
            <a:ext cx="266783" cy="13598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EC2 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60" name="Image"/>
          <p:cNvPicPr>
            <a:picLocks noChangeAspect="1"/>
          </p:cNvPicPr>
          <p:nvPr/>
        </p:nvPicPr>
        <p:blipFill>
          <a:blip r:embed="rId3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2460" y="2745486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7113" y="2947162"/>
            <a:ext cx="29115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Image"/>
          <p:cNvPicPr>
            <a:picLocks noChangeAspect="1"/>
          </p:cNvPicPr>
          <p:nvPr/>
        </p:nvPicPr>
        <p:blipFill>
          <a:blip r:embed="rId3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62" name="Image"/>
          <p:cNvPicPr>
            <a:picLocks noChangeAspect="1"/>
          </p:cNvPicPr>
          <p:nvPr/>
        </p:nvPicPr>
        <p:blipFill>
          <a:blip r:embed="rId3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6243497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80" b="1" spc="10" dirty="0">
                <a:solidFill>
                  <a:srgbClr val="333334"/>
                </a:solidFill>
                <a:latin typeface="Arial"/>
                <a:cs typeface="Arial"/>
              </a:rPr>
              <a:t>Each instance can be in up to five security groups</a:t>
            </a:r>
            <a:endParaRPr sz="1900">
              <a:latin typeface="Arial"/>
              <a:cs typeface="Arial"/>
            </a:endParaRPr>
          </a:p>
        </p:txBody>
      </p:sp>
      <p:sp>
        <p:nvSpPr>
          <p:cNvPr id="513" name="object 513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4" name="object 514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63" name="Image"/>
          <p:cNvPicPr>
            <a:picLocks noChangeAspect="1"/>
          </p:cNvPicPr>
          <p:nvPr/>
        </p:nvPicPr>
        <p:blipFill>
          <a:blip r:embed="rId3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3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515" name="object 515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516" name="object 516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517" name="object 517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18" name="object 518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519" name="object 519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0" name="object 520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43507" y="3993794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21" name="object 521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2" name="object 522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65" name="Image"/>
          <p:cNvPicPr>
            <a:picLocks noChangeAspect="1"/>
          </p:cNvPicPr>
          <p:nvPr/>
        </p:nvPicPr>
        <p:blipFill>
          <a:blip r:embed="rId3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9710" y="3795509"/>
            <a:ext cx="547484" cy="54748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523" name="object 523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66" name="Image"/>
          <p:cNvPicPr>
            <a:picLocks noChangeAspect="1"/>
          </p:cNvPicPr>
          <p:nvPr/>
        </p:nvPicPr>
        <p:blipFill>
          <a:blip r:embed="rId3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8143" y="3797897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8638" y="3999890"/>
            <a:ext cx="32748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Jump</a:t>
            </a:r>
            <a:endParaRPr sz="900">
              <a:latin typeface="Arial"/>
              <a:cs typeface="Arial"/>
            </a:endParaRPr>
          </a:p>
        </p:txBody>
      </p:sp>
      <p:sp>
        <p:nvSpPr>
          <p:cNvPr id="524" name="object 524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525" name="object 525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6" name="object 526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7593" y="3992346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27" name="object 527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8" name="object 528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67" name="Image"/>
          <p:cNvPicPr>
            <a:picLocks noChangeAspect="1"/>
          </p:cNvPicPr>
          <p:nvPr/>
        </p:nvPicPr>
        <p:blipFill>
          <a:blip r:embed="rId3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378388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55213" y="3985869"/>
            <a:ext cx="25433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900">
              <a:latin typeface="Arial"/>
              <a:cs typeface="Arial"/>
            </a:endParaRPr>
          </a:p>
        </p:txBody>
      </p:sp>
      <p:sp>
        <p:nvSpPr>
          <p:cNvPr id="529" name="object 529"/>
          <p:cNvSpPr/>
          <p:nvPr/>
        </p:nvSpPr>
        <p:spPr>
          <a:xfrm>
            <a:off x="4792218" y="1558417"/>
            <a:ext cx="2836799" cy="566166"/>
          </a:xfrm>
          <a:custGeom>
            <a:avLst/>
            <a:gdLst/>
            <a:ahLst/>
            <a:cxnLst/>
            <a:rect l="l" t="t" r="r" b="b"/>
            <a:pathLst>
              <a:path w="2836799" h="566166">
                <a:moveTo>
                  <a:pt x="9525" y="63246"/>
                </a:moveTo>
                <a:cubicBezTo>
                  <a:pt x="9525" y="33654"/>
                  <a:pt x="33655" y="9525"/>
                  <a:pt x="63246" y="9525"/>
                </a:cubicBezTo>
                <a:lnTo>
                  <a:pt x="2773553" y="9525"/>
                </a:lnTo>
                <a:cubicBezTo>
                  <a:pt x="2803144" y="9525"/>
                  <a:pt x="2827274" y="33654"/>
                  <a:pt x="2827274" y="63246"/>
                </a:cubicBezTo>
                <a:lnTo>
                  <a:pt x="2827274" y="502920"/>
                </a:lnTo>
                <a:cubicBezTo>
                  <a:pt x="2827274" y="532511"/>
                  <a:pt x="2803144" y="556641"/>
                  <a:pt x="2773553" y="556641"/>
                </a:cubicBezTo>
                <a:lnTo>
                  <a:pt x="63246" y="556641"/>
                </a:lnTo>
                <a:cubicBezTo>
                  <a:pt x="33655" y="556641"/>
                  <a:pt x="9525" y="532511"/>
                  <a:pt x="9525" y="502920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0" name="object 530"/>
          <p:cNvSpPr/>
          <p:nvPr/>
        </p:nvSpPr>
        <p:spPr>
          <a:xfrm>
            <a:off x="4792218" y="1558417"/>
            <a:ext cx="2836799" cy="566166"/>
          </a:xfrm>
          <a:custGeom>
            <a:avLst/>
            <a:gdLst/>
            <a:ahLst/>
            <a:cxnLst/>
            <a:rect l="l" t="t" r="r" b="b"/>
            <a:pathLst>
              <a:path w="2836799" h="566166">
                <a:moveTo>
                  <a:pt x="9525" y="63246"/>
                </a:moveTo>
                <a:cubicBezTo>
                  <a:pt x="9525" y="33654"/>
                  <a:pt x="33655" y="9525"/>
                  <a:pt x="63246" y="9525"/>
                </a:cubicBezTo>
                <a:lnTo>
                  <a:pt x="2773553" y="9525"/>
                </a:lnTo>
                <a:cubicBezTo>
                  <a:pt x="2803144" y="9525"/>
                  <a:pt x="2827274" y="33654"/>
                  <a:pt x="2827274" y="63246"/>
                </a:cubicBezTo>
                <a:lnTo>
                  <a:pt x="2827274" y="502920"/>
                </a:lnTo>
                <a:cubicBezTo>
                  <a:pt x="2827274" y="532511"/>
                  <a:pt x="2803144" y="556641"/>
                  <a:pt x="2773553" y="556641"/>
                </a:cubicBezTo>
                <a:lnTo>
                  <a:pt x="63246" y="556641"/>
                </a:lnTo>
                <a:cubicBezTo>
                  <a:pt x="33655" y="556641"/>
                  <a:pt x="9525" y="532511"/>
                  <a:pt x="9525" y="502920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911852" y="1639364"/>
            <a:ext cx="2646803" cy="41296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9" i="1" spc="10" dirty="0">
                <a:latin typeface="Arial"/>
                <a:cs typeface="Arial"/>
              </a:rPr>
              <a:t>“Web  servers  can  connect  to  app</a:t>
            </a:r>
            <a:endParaRPr sz="1000">
              <a:latin typeface="Arial"/>
              <a:cs typeface="Arial"/>
            </a:endParaRPr>
          </a:p>
          <a:p>
            <a:pPr marL="458723">
              <a:lnSpc>
                <a:spcPct val="100000"/>
              </a:lnSpc>
            </a:pPr>
            <a:r>
              <a:rPr sz="1400" i="1" spc="10" dirty="0">
                <a:latin typeface="Arial"/>
                <a:cs typeface="Arial"/>
              </a:rPr>
              <a:t>servers  on  port  8080”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1" name="object 531"/>
          <p:cNvSpPr/>
          <p:nvPr/>
        </p:nvSpPr>
        <p:spPr>
          <a:xfrm>
            <a:off x="4332859" y="2187702"/>
            <a:ext cx="1655826" cy="893953"/>
          </a:xfrm>
          <a:custGeom>
            <a:avLst/>
            <a:gdLst/>
            <a:ahLst/>
            <a:cxnLst/>
            <a:rect l="l" t="t" r="r" b="b"/>
            <a:pathLst>
              <a:path w="1655826" h="893953">
                <a:moveTo>
                  <a:pt x="9525" y="95377"/>
                </a:moveTo>
                <a:cubicBezTo>
                  <a:pt x="9525" y="48006"/>
                  <a:pt x="48006" y="9525"/>
                  <a:pt x="95377" y="9525"/>
                </a:cubicBezTo>
                <a:lnTo>
                  <a:pt x="1560449" y="9525"/>
                </a:lnTo>
                <a:cubicBezTo>
                  <a:pt x="1607820" y="9525"/>
                  <a:pt x="1646301" y="48006"/>
                  <a:pt x="1646301" y="95377"/>
                </a:cubicBezTo>
                <a:lnTo>
                  <a:pt x="1646301" y="798449"/>
                </a:lnTo>
                <a:cubicBezTo>
                  <a:pt x="1646301" y="845947"/>
                  <a:pt x="1607820" y="884428"/>
                  <a:pt x="1560449" y="884428"/>
                </a:cubicBezTo>
                <a:lnTo>
                  <a:pt x="95377" y="884428"/>
                </a:lnTo>
                <a:cubicBezTo>
                  <a:pt x="48006" y="884428"/>
                  <a:pt x="9525" y="845947"/>
                  <a:pt x="9525" y="79844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2" name="object 532"/>
          <p:cNvSpPr/>
          <p:nvPr/>
        </p:nvSpPr>
        <p:spPr>
          <a:xfrm>
            <a:off x="4332859" y="2187702"/>
            <a:ext cx="1655826" cy="893953"/>
          </a:xfrm>
          <a:custGeom>
            <a:avLst/>
            <a:gdLst/>
            <a:ahLst/>
            <a:cxnLst/>
            <a:rect l="l" t="t" r="r" b="b"/>
            <a:pathLst>
              <a:path w="1655826" h="893953">
                <a:moveTo>
                  <a:pt x="9525" y="95377"/>
                </a:moveTo>
                <a:cubicBezTo>
                  <a:pt x="9525" y="48006"/>
                  <a:pt x="48006" y="9525"/>
                  <a:pt x="95377" y="9525"/>
                </a:cubicBezTo>
                <a:lnTo>
                  <a:pt x="1560449" y="9525"/>
                </a:lnTo>
                <a:cubicBezTo>
                  <a:pt x="1607820" y="9525"/>
                  <a:pt x="1646301" y="48006"/>
                  <a:pt x="1646301" y="95377"/>
                </a:cubicBezTo>
                <a:lnTo>
                  <a:pt x="1646301" y="798449"/>
                </a:lnTo>
                <a:cubicBezTo>
                  <a:pt x="1646301" y="845947"/>
                  <a:pt x="1607820" y="884428"/>
                  <a:pt x="1560449" y="884428"/>
                </a:cubicBezTo>
                <a:lnTo>
                  <a:pt x="95377" y="884428"/>
                </a:lnTo>
                <a:cubicBezTo>
                  <a:pt x="48006" y="884428"/>
                  <a:pt x="9525" y="845947"/>
                  <a:pt x="9525" y="79844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523867" y="2326053"/>
            <a:ext cx="1325006" cy="62625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i="1" spc="10" dirty="0">
                <a:latin typeface="Arial"/>
                <a:cs typeface="Arial"/>
              </a:rPr>
              <a:t>“Allow  outbound</a:t>
            </a:r>
            <a:endParaRPr sz="1300">
              <a:latin typeface="Arial"/>
              <a:cs typeface="Arial"/>
            </a:endParaRPr>
          </a:p>
          <a:p>
            <a:pPr marL="65532">
              <a:lnSpc>
                <a:spcPct val="100000"/>
              </a:lnSpc>
            </a:pPr>
            <a:r>
              <a:rPr sz="1400" i="1" spc="10" dirty="0">
                <a:latin typeface="Arial"/>
                <a:cs typeface="Arial"/>
              </a:rPr>
              <a:t>connections  to</a:t>
            </a:r>
            <a:endParaRPr sz="1400">
              <a:latin typeface="Arial"/>
              <a:cs typeface="Arial"/>
            </a:endParaRPr>
          </a:p>
          <a:p>
            <a:pPr marL="70104">
              <a:lnSpc>
                <a:spcPct val="100000"/>
              </a:lnSpc>
            </a:pPr>
            <a:r>
              <a:rPr sz="1370" i="1" spc="10" dirty="0">
                <a:latin typeface="Arial"/>
                <a:cs typeface="Arial"/>
              </a:rPr>
              <a:t>the  log  server”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3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167" y="3791521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6185662" y="3993489"/>
            <a:ext cx="22233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533" name="object 533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4" name="object 534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5" name="object 535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6" name="object 536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1243" y="2954147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37" name="object 537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8" name="object 538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69" name="Image"/>
          <p:cNvPicPr>
            <a:picLocks noChangeAspect="1"/>
          </p:cNvPicPr>
          <p:nvPr/>
        </p:nvPicPr>
        <p:blipFill>
          <a:blip r:embed="rId3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2460" y="2745486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7113" y="2947162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"/>
          <p:cNvPicPr>
            <a:picLocks noChangeAspect="1"/>
          </p:cNvPicPr>
          <p:nvPr/>
        </p:nvPicPr>
        <p:blipFill>
          <a:blip r:embed="rId3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3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3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167" y="3791521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8026958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Use separate security groups for applications and management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9" name="object 539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0" name="object 540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73" name="Image"/>
          <p:cNvPicPr>
            <a:picLocks noChangeAspect="1"/>
          </p:cNvPicPr>
          <p:nvPr/>
        </p:nvPicPr>
        <p:blipFill>
          <a:blip r:embed="rId3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3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541" name="object 541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542" name="object 542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543" name="object 543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44" name="object 544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545" name="object 545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6" name="object 546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43507" y="3993794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47" name="object 547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8" name="object 548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75" name="Image"/>
          <p:cNvPicPr>
            <a:picLocks noChangeAspect="1"/>
          </p:cNvPicPr>
          <p:nvPr/>
        </p:nvPicPr>
        <p:blipFill>
          <a:blip r:embed="rId3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9710" y="3795509"/>
            <a:ext cx="547484" cy="547484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549" name="object 549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76" name="Image"/>
          <p:cNvPicPr>
            <a:picLocks noChangeAspect="1"/>
          </p:cNvPicPr>
          <p:nvPr/>
        </p:nvPicPr>
        <p:blipFill>
          <a:blip r:embed="rId3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8143" y="3797897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8638" y="3999890"/>
            <a:ext cx="32748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Jump</a:t>
            </a:r>
            <a:endParaRPr sz="900">
              <a:latin typeface="Arial"/>
              <a:cs typeface="Arial"/>
            </a:endParaRPr>
          </a:p>
        </p:txBody>
      </p:sp>
      <p:sp>
        <p:nvSpPr>
          <p:cNvPr id="550" name="object 550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551" name="object 551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2" name="object 552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7593" y="3992346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53" name="object 553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4" name="object 554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77" name="Image"/>
          <p:cNvPicPr>
            <a:picLocks noChangeAspect="1"/>
          </p:cNvPicPr>
          <p:nvPr/>
        </p:nvPicPr>
        <p:blipFill>
          <a:blip r:embed="rId3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378388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55213" y="3985869"/>
            <a:ext cx="25433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900">
              <a:latin typeface="Arial"/>
              <a:cs typeface="Arial"/>
            </a:endParaRPr>
          </a:p>
        </p:txBody>
      </p:sp>
      <p:sp>
        <p:nvSpPr>
          <p:cNvPr id="555" name="object 555"/>
          <p:cNvSpPr/>
          <p:nvPr/>
        </p:nvSpPr>
        <p:spPr>
          <a:xfrm>
            <a:off x="4792218" y="1558417"/>
            <a:ext cx="2836799" cy="566166"/>
          </a:xfrm>
          <a:custGeom>
            <a:avLst/>
            <a:gdLst/>
            <a:ahLst/>
            <a:cxnLst/>
            <a:rect l="l" t="t" r="r" b="b"/>
            <a:pathLst>
              <a:path w="2836799" h="566166">
                <a:moveTo>
                  <a:pt x="9525" y="63246"/>
                </a:moveTo>
                <a:cubicBezTo>
                  <a:pt x="9525" y="33654"/>
                  <a:pt x="33655" y="9525"/>
                  <a:pt x="63246" y="9525"/>
                </a:cubicBezTo>
                <a:lnTo>
                  <a:pt x="2773553" y="9525"/>
                </a:lnTo>
                <a:cubicBezTo>
                  <a:pt x="2803144" y="9525"/>
                  <a:pt x="2827274" y="33654"/>
                  <a:pt x="2827274" y="63246"/>
                </a:cubicBezTo>
                <a:lnTo>
                  <a:pt x="2827274" y="502920"/>
                </a:lnTo>
                <a:cubicBezTo>
                  <a:pt x="2827274" y="532511"/>
                  <a:pt x="2803144" y="556641"/>
                  <a:pt x="2773553" y="556641"/>
                </a:cubicBezTo>
                <a:lnTo>
                  <a:pt x="63246" y="556641"/>
                </a:lnTo>
                <a:cubicBezTo>
                  <a:pt x="33655" y="556641"/>
                  <a:pt x="9525" y="532511"/>
                  <a:pt x="9525" y="502920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6" name="object 556"/>
          <p:cNvSpPr/>
          <p:nvPr/>
        </p:nvSpPr>
        <p:spPr>
          <a:xfrm>
            <a:off x="4792218" y="1558417"/>
            <a:ext cx="2836799" cy="566166"/>
          </a:xfrm>
          <a:custGeom>
            <a:avLst/>
            <a:gdLst/>
            <a:ahLst/>
            <a:cxnLst/>
            <a:rect l="l" t="t" r="r" b="b"/>
            <a:pathLst>
              <a:path w="2836799" h="566166">
                <a:moveTo>
                  <a:pt x="9525" y="63246"/>
                </a:moveTo>
                <a:cubicBezTo>
                  <a:pt x="9525" y="33654"/>
                  <a:pt x="33655" y="9525"/>
                  <a:pt x="63246" y="9525"/>
                </a:cubicBezTo>
                <a:lnTo>
                  <a:pt x="2773553" y="9525"/>
                </a:lnTo>
                <a:cubicBezTo>
                  <a:pt x="2803144" y="9525"/>
                  <a:pt x="2827274" y="33654"/>
                  <a:pt x="2827274" y="63246"/>
                </a:cubicBezTo>
                <a:lnTo>
                  <a:pt x="2827274" y="502920"/>
                </a:lnTo>
                <a:cubicBezTo>
                  <a:pt x="2827274" y="532511"/>
                  <a:pt x="2803144" y="556641"/>
                  <a:pt x="2773553" y="556641"/>
                </a:cubicBezTo>
                <a:lnTo>
                  <a:pt x="63246" y="556641"/>
                </a:lnTo>
                <a:cubicBezTo>
                  <a:pt x="33655" y="556641"/>
                  <a:pt x="9525" y="532511"/>
                  <a:pt x="9525" y="502920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911852" y="1639364"/>
            <a:ext cx="2646803" cy="41296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9" i="1" spc="10" dirty="0">
                <a:latin typeface="Arial"/>
                <a:cs typeface="Arial"/>
              </a:rPr>
              <a:t>“Web  servers  can  connect  to  app</a:t>
            </a:r>
            <a:endParaRPr sz="1000">
              <a:latin typeface="Arial"/>
              <a:cs typeface="Arial"/>
            </a:endParaRPr>
          </a:p>
          <a:p>
            <a:pPr marL="458723">
              <a:lnSpc>
                <a:spcPct val="100000"/>
              </a:lnSpc>
            </a:pPr>
            <a:r>
              <a:rPr sz="1400" i="1" spc="10" dirty="0">
                <a:latin typeface="Arial"/>
                <a:cs typeface="Arial"/>
              </a:rPr>
              <a:t>servers  on  port  8080”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7" name="object 557"/>
          <p:cNvSpPr/>
          <p:nvPr/>
        </p:nvSpPr>
        <p:spPr>
          <a:xfrm>
            <a:off x="4332859" y="2187702"/>
            <a:ext cx="1655826" cy="893953"/>
          </a:xfrm>
          <a:custGeom>
            <a:avLst/>
            <a:gdLst/>
            <a:ahLst/>
            <a:cxnLst/>
            <a:rect l="l" t="t" r="r" b="b"/>
            <a:pathLst>
              <a:path w="1655826" h="893953">
                <a:moveTo>
                  <a:pt x="9525" y="95377"/>
                </a:moveTo>
                <a:cubicBezTo>
                  <a:pt x="9525" y="48006"/>
                  <a:pt x="48006" y="9525"/>
                  <a:pt x="95377" y="9525"/>
                </a:cubicBezTo>
                <a:lnTo>
                  <a:pt x="1560449" y="9525"/>
                </a:lnTo>
                <a:cubicBezTo>
                  <a:pt x="1607820" y="9525"/>
                  <a:pt x="1646301" y="48006"/>
                  <a:pt x="1646301" y="95377"/>
                </a:cubicBezTo>
                <a:lnTo>
                  <a:pt x="1646301" y="798449"/>
                </a:lnTo>
                <a:cubicBezTo>
                  <a:pt x="1646301" y="845947"/>
                  <a:pt x="1607820" y="884428"/>
                  <a:pt x="1560449" y="884428"/>
                </a:cubicBezTo>
                <a:lnTo>
                  <a:pt x="95377" y="884428"/>
                </a:lnTo>
                <a:cubicBezTo>
                  <a:pt x="48006" y="884428"/>
                  <a:pt x="9525" y="845947"/>
                  <a:pt x="9525" y="79844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8" name="object 558"/>
          <p:cNvSpPr/>
          <p:nvPr/>
        </p:nvSpPr>
        <p:spPr>
          <a:xfrm>
            <a:off x="4332859" y="2187702"/>
            <a:ext cx="1655826" cy="893953"/>
          </a:xfrm>
          <a:custGeom>
            <a:avLst/>
            <a:gdLst/>
            <a:ahLst/>
            <a:cxnLst/>
            <a:rect l="l" t="t" r="r" b="b"/>
            <a:pathLst>
              <a:path w="1655826" h="893953">
                <a:moveTo>
                  <a:pt x="9525" y="95377"/>
                </a:moveTo>
                <a:cubicBezTo>
                  <a:pt x="9525" y="48006"/>
                  <a:pt x="48006" y="9525"/>
                  <a:pt x="95377" y="9525"/>
                </a:cubicBezTo>
                <a:lnTo>
                  <a:pt x="1560449" y="9525"/>
                </a:lnTo>
                <a:cubicBezTo>
                  <a:pt x="1607820" y="9525"/>
                  <a:pt x="1646301" y="48006"/>
                  <a:pt x="1646301" y="95377"/>
                </a:cubicBezTo>
                <a:lnTo>
                  <a:pt x="1646301" y="798449"/>
                </a:lnTo>
                <a:cubicBezTo>
                  <a:pt x="1646301" y="845947"/>
                  <a:pt x="1607820" y="884428"/>
                  <a:pt x="1560449" y="884428"/>
                </a:cubicBezTo>
                <a:lnTo>
                  <a:pt x="95377" y="884428"/>
                </a:lnTo>
                <a:cubicBezTo>
                  <a:pt x="48006" y="884428"/>
                  <a:pt x="9525" y="845947"/>
                  <a:pt x="9525" y="79844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523867" y="2326053"/>
            <a:ext cx="1325006" cy="62625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i="1" spc="10" dirty="0">
                <a:latin typeface="Arial"/>
                <a:cs typeface="Arial"/>
              </a:rPr>
              <a:t>“Allow  outbound</a:t>
            </a:r>
            <a:endParaRPr sz="1300">
              <a:latin typeface="Arial"/>
              <a:cs typeface="Arial"/>
            </a:endParaRPr>
          </a:p>
          <a:p>
            <a:pPr marL="65532">
              <a:lnSpc>
                <a:spcPct val="100000"/>
              </a:lnSpc>
            </a:pPr>
            <a:r>
              <a:rPr sz="1400" i="1" spc="10" dirty="0">
                <a:latin typeface="Arial"/>
                <a:cs typeface="Arial"/>
              </a:rPr>
              <a:t>connections  to</a:t>
            </a:r>
            <a:endParaRPr sz="1400">
              <a:latin typeface="Arial"/>
              <a:cs typeface="Arial"/>
            </a:endParaRPr>
          </a:p>
          <a:p>
            <a:pPr marL="70104">
              <a:lnSpc>
                <a:spcPct val="100000"/>
              </a:lnSpc>
            </a:pPr>
            <a:r>
              <a:rPr sz="1370" i="1" spc="10" dirty="0">
                <a:latin typeface="Arial"/>
                <a:cs typeface="Arial"/>
              </a:rPr>
              <a:t>the  log  server”</a:t>
            </a:r>
            <a:endParaRPr sz="1300">
              <a:latin typeface="Arial"/>
              <a:cs typeface="Arial"/>
            </a:endParaRPr>
          </a:p>
        </p:txBody>
      </p:sp>
      <p:sp>
        <p:nvSpPr>
          <p:cNvPr id="559" name="object 559"/>
          <p:cNvSpPr/>
          <p:nvPr/>
        </p:nvSpPr>
        <p:spPr>
          <a:xfrm>
            <a:off x="6083808" y="2429256"/>
            <a:ext cx="1743583" cy="1099058"/>
          </a:xfrm>
          <a:custGeom>
            <a:avLst/>
            <a:gdLst/>
            <a:ahLst/>
            <a:cxnLst/>
            <a:rect l="l" t="t" r="r" b="b"/>
            <a:pathLst>
              <a:path w="1743583" h="1099058">
                <a:moveTo>
                  <a:pt x="9525" y="115570"/>
                </a:moveTo>
                <a:cubicBezTo>
                  <a:pt x="9525" y="57023"/>
                  <a:pt x="57023" y="9525"/>
                  <a:pt x="115570" y="9525"/>
                </a:cubicBezTo>
                <a:lnTo>
                  <a:pt x="1628013" y="9525"/>
                </a:lnTo>
                <a:cubicBezTo>
                  <a:pt x="1686560" y="9525"/>
                  <a:pt x="1734058" y="57023"/>
                  <a:pt x="1734058" y="115570"/>
                </a:cubicBezTo>
                <a:lnTo>
                  <a:pt x="1734058" y="983615"/>
                </a:lnTo>
                <a:cubicBezTo>
                  <a:pt x="1734058" y="1042162"/>
                  <a:pt x="1686560" y="1089533"/>
                  <a:pt x="1628013" y="1089533"/>
                </a:cubicBezTo>
                <a:lnTo>
                  <a:pt x="115570" y="1089533"/>
                </a:lnTo>
                <a:cubicBezTo>
                  <a:pt x="57023" y="1089533"/>
                  <a:pt x="9525" y="1042162"/>
                  <a:pt x="9525" y="98361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245606" y="2563797"/>
            <a:ext cx="1470506" cy="83923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86867">
              <a:lnSpc>
                <a:spcPct val="100000"/>
              </a:lnSpc>
            </a:pPr>
            <a:r>
              <a:rPr sz="1370" i="1" spc="10" dirty="0">
                <a:latin typeface="Arial"/>
                <a:cs typeface="Arial"/>
              </a:rPr>
              <a:t>“Allow  SSH  and</a:t>
            </a:r>
            <a:endParaRPr sz="1300">
              <a:latin typeface="Arial"/>
              <a:cs typeface="Arial"/>
            </a:endParaRPr>
          </a:p>
          <a:p>
            <a:pPr marL="51815">
              <a:lnSpc>
                <a:spcPct val="100000"/>
              </a:lnSpc>
            </a:pPr>
            <a:r>
              <a:rPr sz="1370" i="1" spc="10" dirty="0">
                <a:latin typeface="Arial"/>
                <a:cs typeface="Arial"/>
              </a:rPr>
              <a:t>ICMP  from  hosts</a:t>
            </a:r>
            <a:endParaRPr sz="13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19" i="1" spc="10" dirty="0">
                <a:latin typeface="Arial"/>
                <a:cs typeface="Arial"/>
              </a:rPr>
              <a:t>in  the  Jump  Hosts</a:t>
            </a:r>
            <a:endParaRPr sz="1200">
              <a:latin typeface="Arial"/>
              <a:cs typeface="Arial"/>
            </a:endParaRPr>
          </a:p>
          <a:p>
            <a:pPr marL="124967">
              <a:lnSpc>
                <a:spcPct val="100000"/>
              </a:lnSpc>
            </a:pPr>
            <a:r>
              <a:rPr sz="1400" i="1" spc="10" dirty="0">
                <a:latin typeface="Arial"/>
                <a:cs typeface="Arial"/>
              </a:rPr>
              <a:t>security  group”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0" name="object 560"/>
          <p:cNvSpPr/>
          <p:nvPr/>
        </p:nvSpPr>
        <p:spPr>
          <a:xfrm>
            <a:off x="6083808" y="2429256"/>
            <a:ext cx="1743583" cy="1099058"/>
          </a:xfrm>
          <a:custGeom>
            <a:avLst/>
            <a:gdLst/>
            <a:ahLst/>
            <a:cxnLst/>
            <a:rect l="l" t="t" r="r" b="b"/>
            <a:pathLst>
              <a:path w="1743583" h="1099058">
                <a:moveTo>
                  <a:pt x="9525" y="115570"/>
                </a:moveTo>
                <a:cubicBezTo>
                  <a:pt x="9525" y="57023"/>
                  <a:pt x="57023" y="9525"/>
                  <a:pt x="115570" y="9525"/>
                </a:cubicBezTo>
                <a:lnTo>
                  <a:pt x="1628013" y="9525"/>
                </a:lnTo>
                <a:cubicBezTo>
                  <a:pt x="1686560" y="9525"/>
                  <a:pt x="1734058" y="57023"/>
                  <a:pt x="1734058" y="115570"/>
                </a:cubicBezTo>
                <a:lnTo>
                  <a:pt x="1734058" y="983615"/>
                </a:lnTo>
                <a:cubicBezTo>
                  <a:pt x="1734058" y="1042162"/>
                  <a:pt x="1686560" y="1089533"/>
                  <a:pt x="1628013" y="1089533"/>
                </a:cubicBezTo>
                <a:lnTo>
                  <a:pt x="115570" y="1089533"/>
                </a:lnTo>
                <a:cubicBezTo>
                  <a:pt x="57023" y="1089533"/>
                  <a:pt x="9525" y="1042162"/>
                  <a:pt x="9525" y="98361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185662" y="3993489"/>
            <a:ext cx="22233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561" name="object 561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2" name="object 562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3" name="object 563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4" name="object 564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1243" y="2954147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65" name="object 565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6" name="object 566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78" name="Image"/>
          <p:cNvPicPr>
            <a:picLocks noChangeAspect="1"/>
          </p:cNvPicPr>
          <p:nvPr/>
        </p:nvPicPr>
        <p:blipFill>
          <a:blip r:embed="rId3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2460" y="2745486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7113" y="2947162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567" name="object 567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8" name="object 568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9" name="object 569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0" name="object 570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1" name="object 571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2" name="object 572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3" name="object 573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4" name="object 574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5" name="object 575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6" name="object 576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7" name="object 577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8" name="object 578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"/>
          <p:cNvPicPr>
            <a:picLocks noChangeAspect="1"/>
          </p:cNvPicPr>
          <p:nvPr/>
        </p:nvPicPr>
        <p:blipFill>
          <a:blip r:embed="rId3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80" name="Image"/>
          <p:cNvPicPr>
            <a:picLocks noChangeAspect="1"/>
          </p:cNvPicPr>
          <p:nvPr/>
        </p:nvPicPr>
        <p:blipFill>
          <a:blip r:embed="rId3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pic>
        <p:nvPicPr>
          <p:cNvPr id="381" name="Image"/>
          <p:cNvPicPr>
            <a:picLocks noChangeAspect="1"/>
          </p:cNvPicPr>
          <p:nvPr/>
        </p:nvPicPr>
        <p:blipFill>
          <a:blip r:embed="rId3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167" y="3791521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43789"/>
            <a:ext cx="7877847" cy="26827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333334"/>
                </a:solidFill>
                <a:latin typeface="Arial"/>
                <a:cs typeface="Arial"/>
              </a:rPr>
              <a:t>The VPC router will allow any subnet to route to another in the VPC</a:t>
            </a:r>
            <a:endParaRPr sz="1900">
              <a:latin typeface="Arial"/>
              <a:cs typeface="Arial"/>
            </a:endParaRPr>
          </a:p>
        </p:txBody>
      </p:sp>
      <p:sp>
        <p:nvSpPr>
          <p:cNvPr id="579" name="object 579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0" name="object 580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82" name="Image"/>
          <p:cNvPicPr>
            <a:picLocks noChangeAspect="1"/>
          </p:cNvPicPr>
          <p:nvPr/>
        </p:nvPicPr>
        <p:blipFill>
          <a:blip r:embed="rId3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581" name="object 581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582" name="object 582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583" name="object 583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84" name="object 584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585" name="object 585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6" name="object 586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43507" y="3993794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87" name="object 587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8" name="object 588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84" name="Image"/>
          <p:cNvPicPr>
            <a:picLocks noChangeAspect="1"/>
          </p:cNvPicPr>
          <p:nvPr/>
        </p:nvPicPr>
        <p:blipFill>
          <a:blip r:embed="rId3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9710" y="3795509"/>
            <a:ext cx="547484" cy="547484"/>
          </a:xfrm>
          <a:prstGeom prst="rect">
            <a:avLst/>
          </a:prstGeom>
        </p:spPr>
      </p:pic>
      <p:sp>
        <p:nvSpPr>
          <p:cNvPr id="589" name="object 589"/>
          <p:cNvSpPr/>
          <p:nvPr/>
        </p:nvSpPr>
        <p:spPr>
          <a:xfrm>
            <a:off x="4126611" y="430653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85" name="Image"/>
          <p:cNvPicPr>
            <a:picLocks noChangeAspect="1"/>
          </p:cNvPicPr>
          <p:nvPr/>
        </p:nvPicPr>
        <p:blipFill>
          <a:blip r:embed="rId3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6611" y="4306539"/>
            <a:ext cx="731520" cy="7315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290695" y="4253643"/>
            <a:ext cx="376453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Router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590" name="object 590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86" name="Image"/>
          <p:cNvPicPr>
            <a:picLocks noChangeAspect="1"/>
          </p:cNvPicPr>
          <p:nvPr/>
        </p:nvPicPr>
        <p:blipFill>
          <a:blip r:embed="rId3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8143" y="3797897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8638" y="3999890"/>
            <a:ext cx="32748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Jump</a:t>
            </a:r>
            <a:endParaRPr sz="900">
              <a:latin typeface="Arial"/>
              <a:cs typeface="Arial"/>
            </a:endParaRPr>
          </a:p>
        </p:txBody>
      </p:sp>
      <p:sp>
        <p:nvSpPr>
          <p:cNvPr id="591" name="object 591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592" name="object 592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3" name="object 593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7593" y="3992346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94" name="object 594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5" name="object 595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87" name="Image"/>
          <p:cNvPicPr>
            <a:picLocks noChangeAspect="1"/>
          </p:cNvPicPr>
          <p:nvPr/>
        </p:nvPicPr>
        <p:blipFill>
          <a:blip r:embed="rId3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378388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55213" y="3985869"/>
            <a:ext cx="25433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185662" y="3993489"/>
            <a:ext cx="22233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596" name="object 596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7" name="object 597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8" name="object 598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9" name="object 599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1243" y="2954147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00" name="object 600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1" name="object 601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88" name="Image"/>
          <p:cNvPicPr>
            <a:picLocks noChangeAspect="1"/>
          </p:cNvPicPr>
          <p:nvPr/>
        </p:nvPicPr>
        <p:blipFill>
          <a:blip r:embed="rId3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2460" y="2745486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7113" y="2947162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602" name="object 602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3" name="object 603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4" name="object 604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5" name="object 605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6" name="object 606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7" name="object 607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8" name="object 608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9" name="object 609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0" name="object 610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1" name="object 611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2" name="object 612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3" name="object 613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"/>
          <p:cNvPicPr>
            <a:picLocks noChangeAspect="1"/>
          </p:cNvPicPr>
          <p:nvPr/>
        </p:nvPicPr>
        <p:blipFill>
          <a:blip r:embed="rId3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3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3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167" y="3791521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7993431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Use Network Access Control Lists to restrict internal VPC traffic</a:t>
            </a:r>
            <a:endParaRPr sz="2000">
              <a:latin typeface="Arial"/>
              <a:cs typeface="Arial"/>
            </a:endParaRPr>
          </a:p>
        </p:txBody>
      </p:sp>
      <p:sp>
        <p:nvSpPr>
          <p:cNvPr id="614" name="object 614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5" name="object 615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92" name="Image"/>
          <p:cNvPicPr>
            <a:picLocks noChangeAspect="1"/>
          </p:cNvPicPr>
          <p:nvPr/>
        </p:nvPicPr>
        <p:blipFill>
          <a:blip r:embed="rId3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3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616" name="object 616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617" name="object 617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618" name="object 618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19" name="object 619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620" name="object 620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1" name="object 621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43507" y="3993794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22" name="object 622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3" name="object 623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94" name="Image"/>
          <p:cNvPicPr>
            <a:picLocks noChangeAspect="1"/>
          </p:cNvPicPr>
          <p:nvPr/>
        </p:nvPicPr>
        <p:blipFill>
          <a:blip r:embed="rId3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9710" y="3795509"/>
            <a:ext cx="547484" cy="547484"/>
          </a:xfrm>
          <a:prstGeom prst="rect">
            <a:avLst/>
          </a:prstGeom>
        </p:spPr>
      </p:pic>
      <p:sp>
        <p:nvSpPr>
          <p:cNvPr id="624" name="object 624"/>
          <p:cNvSpPr/>
          <p:nvPr/>
        </p:nvSpPr>
        <p:spPr>
          <a:xfrm>
            <a:off x="4126611" y="430653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95" name="Image"/>
          <p:cNvPicPr>
            <a:picLocks noChangeAspect="1"/>
          </p:cNvPicPr>
          <p:nvPr/>
        </p:nvPicPr>
        <p:blipFill>
          <a:blip r:embed="rId3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6611" y="4306539"/>
            <a:ext cx="731520" cy="7315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290695" y="4253643"/>
            <a:ext cx="376453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Router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625" name="object 625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96" name="Image"/>
          <p:cNvPicPr>
            <a:picLocks noChangeAspect="1"/>
          </p:cNvPicPr>
          <p:nvPr/>
        </p:nvPicPr>
        <p:blipFill>
          <a:blip r:embed="rId3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8143" y="3797897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8638" y="3999890"/>
            <a:ext cx="32748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Jump</a:t>
            </a:r>
            <a:endParaRPr sz="900">
              <a:latin typeface="Arial"/>
              <a:cs typeface="Arial"/>
            </a:endParaRPr>
          </a:p>
        </p:txBody>
      </p:sp>
      <p:sp>
        <p:nvSpPr>
          <p:cNvPr id="626" name="object 626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627" name="object 627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8" name="object 628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7593" y="3992346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29" name="object 629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0" name="object 630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97" name="Image"/>
          <p:cNvPicPr>
            <a:picLocks noChangeAspect="1"/>
          </p:cNvPicPr>
          <p:nvPr/>
        </p:nvPicPr>
        <p:blipFill>
          <a:blip r:embed="rId3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378388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55213" y="3985869"/>
            <a:ext cx="25433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185662" y="3993489"/>
            <a:ext cx="22233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631" name="object 631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2" name="object 632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3" name="object 633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4" name="object 634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1243" y="2954147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35" name="object 635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6" name="object 636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98" name="Image"/>
          <p:cNvPicPr>
            <a:picLocks noChangeAspect="1"/>
          </p:cNvPicPr>
          <p:nvPr/>
        </p:nvPicPr>
        <p:blipFill>
          <a:blip r:embed="rId3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2460" y="2745486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7113" y="2947162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637" name="object 637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8" name="object 638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9" name="object 639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0" name="object 640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1" name="object 641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2" name="object 642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3" name="object 643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4" name="object 644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5" name="object 645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6" name="object 646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7" name="object 647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8" name="object 648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399" name="Image"/>
          <p:cNvPicPr>
            <a:picLocks noChangeAspect="1"/>
          </p:cNvPicPr>
          <p:nvPr/>
        </p:nvPicPr>
        <p:blipFill>
          <a:blip r:embed="rId3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5959" y="1418515"/>
            <a:ext cx="219191" cy="242569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4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4729" y="2437817"/>
            <a:ext cx="219191" cy="242569"/>
          </a:xfrm>
          <a:prstGeom prst="rect">
            <a:avLst/>
          </a:prstGeom>
        </p:spPr>
      </p:pic>
      <p:pic>
        <p:nvPicPr>
          <p:cNvPr id="401" name="Image"/>
          <p:cNvPicPr>
            <a:picLocks noChangeAspect="1"/>
          </p:cNvPicPr>
          <p:nvPr/>
        </p:nvPicPr>
        <p:blipFill>
          <a:blip r:embed="rId4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7221" y="3509062"/>
            <a:ext cx="219191" cy="242569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4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23972" y="3486837"/>
            <a:ext cx="219191" cy="242569"/>
          </a:xfrm>
          <a:prstGeom prst="rect">
            <a:avLst/>
          </a:prstGeom>
        </p:spPr>
      </p:pic>
      <p:pic>
        <p:nvPicPr>
          <p:cNvPr id="403" name="Image"/>
          <p:cNvPicPr>
            <a:picLocks noChangeAspect="1"/>
          </p:cNvPicPr>
          <p:nvPr/>
        </p:nvPicPr>
        <p:blipFill>
          <a:blip r:embed="rId4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8286" y="3529001"/>
            <a:ext cx="219191" cy="24256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"/>
          <p:cNvPicPr>
            <a:picLocks noChangeAspect="1"/>
          </p:cNvPicPr>
          <p:nvPr/>
        </p:nvPicPr>
        <p:blipFill>
          <a:blip r:embed="rId4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4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4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167" y="3791521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7993431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Use Network Access Control Lists to restrict internal VPC traffic</a:t>
            </a:r>
            <a:endParaRPr sz="2000">
              <a:latin typeface="Arial"/>
              <a:cs typeface="Arial"/>
            </a:endParaRPr>
          </a:p>
        </p:txBody>
      </p:sp>
      <p:sp>
        <p:nvSpPr>
          <p:cNvPr id="649" name="object 649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0" name="object 650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07" name="Image"/>
          <p:cNvPicPr>
            <a:picLocks noChangeAspect="1"/>
          </p:cNvPicPr>
          <p:nvPr/>
        </p:nvPicPr>
        <p:blipFill>
          <a:blip r:embed="rId4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408" name="Image"/>
          <p:cNvPicPr>
            <a:picLocks noChangeAspect="1"/>
          </p:cNvPicPr>
          <p:nvPr/>
        </p:nvPicPr>
        <p:blipFill>
          <a:blip r:embed="rId4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651" name="object 651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652" name="object 652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653" name="object 653"/>
          <p:cNvSpPr/>
          <p:nvPr/>
        </p:nvSpPr>
        <p:spPr>
          <a:xfrm>
            <a:off x="1060767" y="2591181"/>
            <a:ext cx="3106102" cy="894842"/>
          </a:xfrm>
          <a:custGeom>
            <a:avLst/>
            <a:gdLst/>
            <a:ahLst/>
            <a:cxnLst/>
            <a:rect l="l" t="t" r="r" b="b"/>
            <a:pathLst>
              <a:path w="3106102" h="894842">
                <a:moveTo>
                  <a:pt x="0" y="87884"/>
                </a:moveTo>
                <a:cubicBezTo>
                  <a:pt x="0" y="39370"/>
                  <a:pt x="39332" y="0"/>
                  <a:pt x="87859" y="0"/>
                </a:cubicBezTo>
                <a:lnTo>
                  <a:pt x="3018219" y="0"/>
                </a:lnTo>
                <a:cubicBezTo>
                  <a:pt x="3066733" y="0"/>
                  <a:pt x="3106103" y="39370"/>
                  <a:pt x="3106103" y="87884"/>
                </a:cubicBezTo>
                <a:lnTo>
                  <a:pt x="3106103" y="806958"/>
                </a:lnTo>
                <a:cubicBezTo>
                  <a:pt x="3106103" y="855472"/>
                  <a:pt x="3066733" y="894842"/>
                  <a:pt x="3018219" y="894842"/>
                </a:cubicBezTo>
                <a:lnTo>
                  <a:pt x="87859" y="894842"/>
                </a:lnTo>
                <a:cubicBezTo>
                  <a:pt x="39332" y="894842"/>
                  <a:pt x="0" y="855472"/>
                  <a:pt x="0" y="806958"/>
                </a:cubicBez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4" name="object 654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5" name="object 655"/>
          <p:cNvSpPr/>
          <p:nvPr/>
        </p:nvSpPr>
        <p:spPr>
          <a:xfrm>
            <a:off x="1060767" y="3255188"/>
            <a:ext cx="3106039" cy="230835"/>
          </a:xfrm>
          <a:custGeom>
            <a:avLst/>
            <a:gdLst/>
            <a:ahLst/>
            <a:cxnLst/>
            <a:rect l="l" t="t" r="r" b="b"/>
            <a:pathLst>
              <a:path w="3106039" h="230835">
                <a:moveTo>
                  <a:pt x="0" y="0"/>
                </a:moveTo>
                <a:lnTo>
                  <a:pt x="0" y="230835"/>
                </a:lnTo>
                <a:lnTo>
                  <a:pt x="3106039" y="230835"/>
                </a:lnTo>
                <a:lnTo>
                  <a:pt x="3106039" y="0"/>
                </a:lnTo>
                <a:lnTo>
                  <a:pt x="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656" name="object 656"/>
          <p:cNvSpPr/>
          <p:nvPr/>
        </p:nvSpPr>
        <p:spPr>
          <a:xfrm>
            <a:off x="1060767" y="3642487"/>
            <a:ext cx="1402651" cy="894880"/>
          </a:xfrm>
          <a:custGeom>
            <a:avLst/>
            <a:gdLst/>
            <a:ahLst/>
            <a:cxnLst/>
            <a:rect l="l" t="t" r="r" b="b"/>
            <a:pathLst>
              <a:path w="1402651" h="894880">
                <a:moveTo>
                  <a:pt x="0" y="87884"/>
                </a:moveTo>
                <a:cubicBezTo>
                  <a:pt x="0" y="39370"/>
                  <a:pt x="39332" y="0"/>
                  <a:pt x="87859" y="0"/>
                </a:cubicBezTo>
                <a:lnTo>
                  <a:pt x="1314768" y="0"/>
                </a:lnTo>
                <a:cubicBezTo>
                  <a:pt x="1363282" y="0"/>
                  <a:pt x="1402652" y="39370"/>
                  <a:pt x="1402652" y="87884"/>
                </a:cubicBezTo>
                <a:lnTo>
                  <a:pt x="1402652" y="807034"/>
                </a:lnTo>
                <a:cubicBezTo>
                  <a:pt x="1402652" y="855548"/>
                  <a:pt x="1363282" y="894880"/>
                  <a:pt x="1314768" y="894880"/>
                </a:cubicBezTo>
                <a:lnTo>
                  <a:pt x="87859" y="894880"/>
                </a:lnTo>
                <a:cubicBezTo>
                  <a:pt x="39332" y="894880"/>
                  <a:pt x="0" y="855548"/>
                  <a:pt x="0" y="807034"/>
                </a:cubicBez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7" name="object 657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8" name="object 658"/>
          <p:cNvSpPr/>
          <p:nvPr/>
        </p:nvSpPr>
        <p:spPr>
          <a:xfrm>
            <a:off x="1060767" y="4306532"/>
            <a:ext cx="1402588" cy="230835"/>
          </a:xfrm>
          <a:custGeom>
            <a:avLst/>
            <a:gdLst/>
            <a:ahLst/>
            <a:cxnLst/>
            <a:rect l="l" t="t" r="r" b="b"/>
            <a:pathLst>
              <a:path w="1402588" h="230835">
                <a:moveTo>
                  <a:pt x="0" y="0"/>
                </a:moveTo>
                <a:lnTo>
                  <a:pt x="0" y="230835"/>
                </a:lnTo>
                <a:lnTo>
                  <a:pt x="1402588" y="230835"/>
                </a:lnTo>
                <a:lnTo>
                  <a:pt x="1402588" y="0"/>
                </a:lnTo>
                <a:lnTo>
                  <a:pt x="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659" name="object 659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0" name="object 660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43507" y="3993794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61" name="object 661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2" name="object 662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09" name="Image"/>
          <p:cNvPicPr>
            <a:picLocks noChangeAspect="1"/>
          </p:cNvPicPr>
          <p:nvPr/>
        </p:nvPicPr>
        <p:blipFill>
          <a:blip r:embed="rId4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9710" y="3795509"/>
            <a:ext cx="547484" cy="547484"/>
          </a:xfrm>
          <a:prstGeom prst="rect">
            <a:avLst/>
          </a:prstGeom>
        </p:spPr>
      </p:pic>
      <p:sp>
        <p:nvSpPr>
          <p:cNvPr id="663" name="object 663"/>
          <p:cNvSpPr/>
          <p:nvPr/>
        </p:nvSpPr>
        <p:spPr>
          <a:xfrm>
            <a:off x="4126611" y="430653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10" name="Image"/>
          <p:cNvPicPr>
            <a:picLocks noChangeAspect="1"/>
          </p:cNvPicPr>
          <p:nvPr/>
        </p:nvPicPr>
        <p:blipFill>
          <a:blip r:embed="rId4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6611" y="4306539"/>
            <a:ext cx="731520" cy="7315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290695" y="4253643"/>
            <a:ext cx="376453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Router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664" name="object 664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11" name="Image"/>
          <p:cNvPicPr>
            <a:picLocks noChangeAspect="1"/>
          </p:cNvPicPr>
          <p:nvPr/>
        </p:nvPicPr>
        <p:blipFill>
          <a:blip r:embed="rId4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8143" y="3797897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8638" y="3999890"/>
            <a:ext cx="32748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Jump</a:t>
            </a:r>
            <a:endParaRPr sz="900">
              <a:latin typeface="Arial"/>
              <a:cs typeface="Arial"/>
            </a:endParaRPr>
          </a:p>
        </p:txBody>
      </p:sp>
      <p:sp>
        <p:nvSpPr>
          <p:cNvPr id="665" name="object 665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666" name="object 666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7" name="object 667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7593" y="3992346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68" name="object 668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9" name="object 669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12" name="Image"/>
          <p:cNvPicPr>
            <a:picLocks noChangeAspect="1"/>
          </p:cNvPicPr>
          <p:nvPr/>
        </p:nvPicPr>
        <p:blipFill>
          <a:blip r:embed="rId4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378388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55213" y="3985869"/>
            <a:ext cx="25433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185662" y="3993489"/>
            <a:ext cx="22233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670" name="object 670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1" name="object 671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2" name="object 672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3" name="object 673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1243" y="2954147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74" name="object 674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5" name="object 675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13" name="Image"/>
          <p:cNvPicPr>
            <a:picLocks noChangeAspect="1"/>
          </p:cNvPicPr>
          <p:nvPr/>
        </p:nvPicPr>
        <p:blipFill>
          <a:blip r:embed="rId4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2460" y="2745486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7113" y="2947162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676" name="object 676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7" name="object 677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8" name="object 678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9" name="object 679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0" name="object 680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1" name="object 681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2" name="object 682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3" name="object 683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4" name="object 684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5" name="object 685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6" name="object 686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7" name="object 687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14" name="Image"/>
          <p:cNvPicPr>
            <a:picLocks noChangeAspect="1"/>
          </p:cNvPicPr>
          <p:nvPr/>
        </p:nvPicPr>
        <p:blipFill>
          <a:blip r:embed="rId4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5959" y="1418515"/>
            <a:ext cx="219191" cy="242569"/>
          </a:xfrm>
          <a:prstGeom prst="rect">
            <a:avLst/>
          </a:prstGeom>
        </p:spPr>
      </p:pic>
      <p:pic>
        <p:nvPicPr>
          <p:cNvPr id="415" name="Image"/>
          <p:cNvPicPr>
            <a:picLocks noChangeAspect="1"/>
          </p:cNvPicPr>
          <p:nvPr/>
        </p:nvPicPr>
        <p:blipFill>
          <a:blip r:embed="rId4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4729" y="2437817"/>
            <a:ext cx="219191" cy="242569"/>
          </a:xfrm>
          <a:prstGeom prst="rect">
            <a:avLst/>
          </a:prstGeom>
        </p:spPr>
      </p:pic>
      <p:pic>
        <p:nvPicPr>
          <p:cNvPr id="416" name="Image"/>
          <p:cNvPicPr>
            <a:picLocks noChangeAspect="1"/>
          </p:cNvPicPr>
          <p:nvPr/>
        </p:nvPicPr>
        <p:blipFill>
          <a:blip r:embed="rId4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7221" y="3509062"/>
            <a:ext cx="219191" cy="242569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4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23972" y="3486837"/>
            <a:ext cx="219191" cy="242569"/>
          </a:xfrm>
          <a:prstGeom prst="rect">
            <a:avLst/>
          </a:prstGeom>
        </p:spPr>
      </p:pic>
      <p:pic>
        <p:nvPicPr>
          <p:cNvPr id="418" name="Image"/>
          <p:cNvPicPr>
            <a:picLocks noChangeAspect="1"/>
          </p:cNvPicPr>
          <p:nvPr/>
        </p:nvPicPr>
        <p:blipFill>
          <a:blip r:embed="rId4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8286" y="3529001"/>
            <a:ext cx="219191" cy="242569"/>
          </a:xfrm>
          <a:prstGeom prst="rect">
            <a:avLst/>
          </a:prstGeom>
        </p:spPr>
      </p:pic>
      <p:sp>
        <p:nvSpPr>
          <p:cNvPr id="688" name="object 688"/>
          <p:cNvSpPr/>
          <p:nvPr/>
        </p:nvSpPr>
        <p:spPr>
          <a:xfrm>
            <a:off x="4523105" y="2058670"/>
            <a:ext cx="2907664" cy="1099058"/>
          </a:xfrm>
          <a:custGeom>
            <a:avLst/>
            <a:gdLst/>
            <a:ahLst/>
            <a:cxnLst/>
            <a:rect l="l" t="t" r="r" b="b"/>
            <a:pathLst>
              <a:path w="2907664" h="1099058">
                <a:moveTo>
                  <a:pt x="9525" y="115570"/>
                </a:moveTo>
                <a:cubicBezTo>
                  <a:pt x="9525" y="57023"/>
                  <a:pt x="57023" y="9525"/>
                  <a:pt x="115570" y="9525"/>
                </a:cubicBezTo>
                <a:lnTo>
                  <a:pt x="2792095" y="9525"/>
                </a:lnTo>
                <a:cubicBezTo>
                  <a:pt x="2850642" y="9525"/>
                  <a:pt x="2898139" y="57023"/>
                  <a:pt x="2898139" y="115570"/>
                </a:cubicBezTo>
                <a:lnTo>
                  <a:pt x="2898139" y="983488"/>
                </a:lnTo>
                <a:cubicBezTo>
                  <a:pt x="2898139" y="1042035"/>
                  <a:pt x="2850642" y="1089533"/>
                  <a:pt x="2792095" y="1089533"/>
                </a:cubicBezTo>
                <a:lnTo>
                  <a:pt x="115570" y="1089533"/>
                </a:lnTo>
                <a:cubicBezTo>
                  <a:pt x="57023" y="1089533"/>
                  <a:pt x="9525" y="1042035"/>
                  <a:pt x="9525" y="983488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690872" y="2299637"/>
            <a:ext cx="2621127" cy="62612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i="1" spc="10" dirty="0">
                <a:latin typeface="Arial"/>
                <a:cs typeface="Arial"/>
              </a:rPr>
              <a:t>“Deny  all  traffic  between  the  web</a:t>
            </a:r>
            <a:endParaRPr sz="1300">
              <a:latin typeface="Arial"/>
              <a:cs typeface="Arial"/>
            </a:endParaRPr>
          </a:p>
          <a:p>
            <a:pPr marL="39624">
              <a:lnSpc>
                <a:spcPct val="100000"/>
              </a:lnSpc>
            </a:pPr>
            <a:r>
              <a:rPr sz="1310" i="1" spc="10" dirty="0">
                <a:latin typeface="Arial"/>
                <a:cs typeface="Arial"/>
              </a:rPr>
              <a:t>server  subnet  and  the  database</a:t>
            </a:r>
            <a:endParaRPr sz="1300">
              <a:latin typeface="Arial"/>
              <a:cs typeface="Arial"/>
            </a:endParaRPr>
          </a:p>
          <a:p>
            <a:pPr marL="719582">
              <a:lnSpc>
                <a:spcPct val="100000"/>
              </a:lnSpc>
            </a:pPr>
            <a:r>
              <a:rPr sz="1400" i="1" spc="10" dirty="0">
                <a:latin typeface="Arial"/>
                <a:cs typeface="Arial"/>
              </a:rPr>
              <a:t>server  subnet”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9" name="object 689"/>
          <p:cNvSpPr/>
          <p:nvPr/>
        </p:nvSpPr>
        <p:spPr>
          <a:xfrm>
            <a:off x="4523105" y="2058670"/>
            <a:ext cx="2907664" cy="1099058"/>
          </a:xfrm>
          <a:custGeom>
            <a:avLst/>
            <a:gdLst/>
            <a:ahLst/>
            <a:cxnLst/>
            <a:rect l="l" t="t" r="r" b="b"/>
            <a:pathLst>
              <a:path w="2907664" h="1099058">
                <a:moveTo>
                  <a:pt x="9525" y="115570"/>
                </a:moveTo>
                <a:cubicBezTo>
                  <a:pt x="9525" y="57023"/>
                  <a:pt x="57023" y="9525"/>
                  <a:pt x="115570" y="9525"/>
                </a:cubicBezTo>
                <a:lnTo>
                  <a:pt x="2792095" y="9525"/>
                </a:lnTo>
                <a:cubicBezTo>
                  <a:pt x="2850642" y="9525"/>
                  <a:pt x="2898139" y="57023"/>
                  <a:pt x="2898139" y="115570"/>
                </a:cubicBezTo>
                <a:lnTo>
                  <a:pt x="2898139" y="983488"/>
                </a:lnTo>
                <a:cubicBezTo>
                  <a:pt x="2898139" y="1042035"/>
                  <a:pt x="2850642" y="1089533"/>
                  <a:pt x="2792095" y="1089533"/>
                </a:cubicBezTo>
                <a:lnTo>
                  <a:pt x="115570" y="1089533"/>
                </a:lnTo>
                <a:cubicBezTo>
                  <a:pt x="57023" y="1089533"/>
                  <a:pt x="9525" y="1042035"/>
                  <a:pt x="9525" y="983488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Image"/>
          <p:cNvPicPr>
            <a:picLocks noChangeAspect="1"/>
          </p:cNvPicPr>
          <p:nvPr/>
        </p:nvPicPr>
        <p:blipFill>
          <a:blip r:embed="rId4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4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4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167" y="3791521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6866814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Use Network Access Control Lists for defence in depth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690" name="object 690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1" name="object 691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22" name="Image"/>
          <p:cNvPicPr>
            <a:picLocks noChangeAspect="1"/>
          </p:cNvPicPr>
          <p:nvPr/>
        </p:nvPicPr>
        <p:blipFill>
          <a:blip r:embed="rId4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4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692" name="object 692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693" name="object 693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694" name="object 694"/>
          <p:cNvSpPr/>
          <p:nvPr/>
        </p:nvSpPr>
        <p:spPr>
          <a:xfrm>
            <a:off x="1060767" y="2591181"/>
            <a:ext cx="3106102" cy="894842"/>
          </a:xfrm>
          <a:custGeom>
            <a:avLst/>
            <a:gdLst/>
            <a:ahLst/>
            <a:cxnLst/>
            <a:rect l="l" t="t" r="r" b="b"/>
            <a:pathLst>
              <a:path w="3106102" h="894842">
                <a:moveTo>
                  <a:pt x="0" y="87884"/>
                </a:moveTo>
                <a:cubicBezTo>
                  <a:pt x="0" y="39370"/>
                  <a:pt x="39332" y="0"/>
                  <a:pt x="87859" y="0"/>
                </a:cubicBezTo>
                <a:lnTo>
                  <a:pt x="3018219" y="0"/>
                </a:lnTo>
                <a:cubicBezTo>
                  <a:pt x="3066733" y="0"/>
                  <a:pt x="3106103" y="39370"/>
                  <a:pt x="3106103" y="87884"/>
                </a:cubicBezTo>
                <a:lnTo>
                  <a:pt x="3106103" y="806958"/>
                </a:lnTo>
                <a:cubicBezTo>
                  <a:pt x="3106103" y="855472"/>
                  <a:pt x="3066733" y="894842"/>
                  <a:pt x="3018219" y="894842"/>
                </a:cubicBezTo>
                <a:lnTo>
                  <a:pt x="87859" y="894842"/>
                </a:lnTo>
                <a:cubicBezTo>
                  <a:pt x="39332" y="894842"/>
                  <a:pt x="0" y="855472"/>
                  <a:pt x="0" y="806958"/>
                </a:cubicBez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5" name="object 695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6" name="object 696"/>
          <p:cNvSpPr/>
          <p:nvPr/>
        </p:nvSpPr>
        <p:spPr>
          <a:xfrm>
            <a:off x="1060767" y="3255188"/>
            <a:ext cx="3106039" cy="230835"/>
          </a:xfrm>
          <a:custGeom>
            <a:avLst/>
            <a:gdLst/>
            <a:ahLst/>
            <a:cxnLst/>
            <a:rect l="l" t="t" r="r" b="b"/>
            <a:pathLst>
              <a:path w="3106039" h="230835">
                <a:moveTo>
                  <a:pt x="0" y="0"/>
                </a:moveTo>
                <a:lnTo>
                  <a:pt x="0" y="230835"/>
                </a:lnTo>
                <a:lnTo>
                  <a:pt x="3106039" y="230835"/>
                </a:lnTo>
                <a:lnTo>
                  <a:pt x="3106039" y="0"/>
                </a:lnTo>
                <a:lnTo>
                  <a:pt x="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697" name="object 697"/>
          <p:cNvSpPr/>
          <p:nvPr/>
        </p:nvSpPr>
        <p:spPr>
          <a:xfrm>
            <a:off x="1060767" y="3642487"/>
            <a:ext cx="1402651" cy="894880"/>
          </a:xfrm>
          <a:custGeom>
            <a:avLst/>
            <a:gdLst/>
            <a:ahLst/>
            <a:cxnLst/>
            <a:rect l="l" t="t" r="r" b="b"/>
            <a:pathLst>
              <a:path w="1402651" h="894880">
                <a:moveTo>
                  <a:pt x="0" y="87884"/>
                </a:moveTo>
                <a:cubicBezTo>
                  <a:pt x="0" y="39370"/>
                  <a:pt x="39332" y="0"/>
                  <a:pt x="87859" y="0"/>
                </a:cubicBezTo>
                <a:lnTo>
                  <a:pt x="1314768" y="0"/>
                </a:lnTo>
                <a:cubicBezTo>
                  <a:pt x="1363282" y="0"/>
                  <a:pt x="1402652" y="39370"/>
                  <a:pt x="1402652" y="87884"/>
                </a:cubicBezTo>
                <a:lnTo>
                  <a:pt x="1402652" y="807034"/>
                </a:lnTo>
                <a:cubicBezTo>
                  <a:pt x="1402652" y="855548"/>
                  <a:pt x="1363282" y="894880"/>
                  <a:pt x="1314768" y="894880"/>
                </a:cubicBezTo>
                <a:lnTo>
                  <a:pt x="87859" y="894880"/>
                </a:lnTo>
                <a:cubicBezTo>
                  <a:pt x="39332" y="894880"/>
                  <a:pt x="0" y="855548"/>
                  <a:pt x="0" y="807034"/>
                </a:cubicBez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8" name="object 698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9" name="object 699"/>
          <p:cNvSpPr/>
          <p:nvPr/>
        </p:nvSpPr>
        <p:spPr>
          <a:xfrm>
            <a:off x="1060767" y="4306532"/>
            <a:ext cx="1402588" cy="230835"/>
          </a:xfrm>
          <a:custGeom>
            <a:avLst/>
            <a:gdLst/>
            <a:ahLst/>
            <a:cxnLst/>
            <a:rect l="l" t="t" r="r" b="b"/>
            <a:pathLst>
              <a:path w="1402588" h="230835">
                <a:moveTo>
                  <a:pt x="0" y="0"/>
                </a:moveTo>
                <a:lnTo>
                  <a:pt x="0" y="230835"/>
                </a:lnTo>
                <a:lnTo>
                  <a:pt x="1402588" y="230835"/>
                </a:lnTo>
                <a:lnTo>
                  <a:pt x="1402588" y="0"/>
                </a:lnTo>
                <a:lnTo>
                  <a:pt x="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700" name="object 700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1" name="object 701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43507" y="3993794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02" name="object 702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3" name="object 703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24" name="Image"/>
          <p:cNvPicPr>
            <a:picLocks noChangeAspect="1"/>
          </p:cNvPicPr>
          <p:nvPr/>
        </p:nvPicPr>
        <p:blipFill>
          <a:blip r:embed="rId4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9710" y="3795509"/>
            <a:ext cx="547484" cy="547484"/>
          </a:xfrm>
          <a:prstGeom prst="rect">
            <a:avLst/>
          </a:prstGeom>
        </p:spPr>
      </p:pic>
      <p:sp>
        <p:nvSpPr>
          <p:cNvPr id="704" name="object 704"/>
          <p:cNvSpPr/>
          <p:nvPr/>
        </p:nvSpPr>
        <p:spPr>
          <a:xfrm>
            <a:off x="4126611" y="430653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25" name="Image"/>
          <p:cNvPicPr>
            <a:picLocks noChangeAspect="1"/>
          </p:cNvPicPr>
          <p:nvPr/>
        </p:nvPicPr>
        <p:blipFill>
          <a:blip r:embed="rId4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6611" y="4306539"/>
            <a:ext cx="731520" cy="7315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290695" y="4253643"/>
            <a:ext cx="376453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Router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705" name="object 705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26" name="Image"/>
          <p:cNvPicPr>
            <a:picLocks noChangeAspect="1"/>
          </p:cNvPicPr>
          <p:nvPr/>
        </p:nvPicPr>
        <p:blipFill>
          <a:blip r:embed="rId4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8143" y="3797897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8638" y="3999890"/>
            <a:ext cx="32748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Jump</a:t>
            </a:r>
            <a:endParaRPr sz="900">
              <a:latin typeface="Arial"/>
              <a:cs typeface="Arial"/>
            </a:endParaRPr>
          </a:p>
        </p:txBody>
      </p:sp>
      <p:sp>
        <p:nvSpPr>
          <p:cNvPr id="706" name="object 706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707" name="object 707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8" name="object 708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7593" y="3992346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09" name="object 709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0" name="object 710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27" name="Image"/>
          <p:cNvPicPr>
            <a:picLocks noChangeAspect="1"/>
          </p:cNvPicPr>
          <p:nvPr/>
        </p:nvPicPr>
        <p:blipFill>
          <a:blip r:embed="rId4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378388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55213" y="3985869"/>
            <a:ext cx="25433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185662" y="3993489"/>
            <a:ext cx="22233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711" name="object 711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2" name="object 712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3" name="object 713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4" name="object 714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1243" y="2954147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15" name="object 715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6" name="object 716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28" name="Image"/>
          <p:cNvPicPr>
            <a:picLocks noChangeAspect="1"/>
          </p:cNvPicPr>
          <p:nvPr/>
        </p:nvPicPr>
        <p:blipFill>
          <a:blip r:embed="rId4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2460" y="2745486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7113" y="2947162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717" name="object 717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8" name="object 718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9" name="object 719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0" name="object 720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1" name="object 721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2" name="object 722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3" name="object 723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4" name="object 724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5" name="object 725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6" name="object 726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7" name="object 727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8" name="object 728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29" name="Image"/>
          <p:cNvPicPr>
            <a:picLocks noChangeAspect="1"/>
          </p:cNvPicPr>
          <p:nvPr/>
        </p:nvPicPr>
        <p:blipFill>
          <a:blip r:embed="rId4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5959" y="1418515"/>
            <a:ext cx="219191" cy="242569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4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4729" y="2437817"/>
            <a:ext cx="219191" cy="242569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4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7221" y="3509062"/>
            <a:ext cx="219191" cy="242569"/>
          </a:xfrm>
          <a:prstGeom prst="rect">
            <a:avLst/>
          </a:prstGeom>
        </p:spPr>
      </p:pic>
      <p:pic>
        <p:nvPicPr>
          <p:cNvPr id="432" name="Image"/>
          <p:cNvPicPr>
            <a:picLocks noChangeAspect="1"/>
          </p:cNvPicPr>
          <p:nvPr/>
        </p:nvPicPr>
        <p:blipFill>
          <a:blip r:embed="rId4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23972" y="3486837"/>
            <a:ext cx="219191" cy="242569"/>
          </a:xfrm>
          <a:prstGeom prst="rect">
            <a:avLst/>
          </a:prstGeom>
        </p:spPr>
      </p:pic>
      <p:pic>
        <p:nvPicPr>
          <p:cNvPr id="433" name="Image"/>
          <p:cNvPicPr>
            <a:picLocks noChangeAspect="1"/>
          </p:cNvPicPr>
          <p:nvPr/>
        </p:nvPicPr>
        <p:blipFill>
          <a:blip r:embed="rId4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8286" y="3529001"/>
            <a:ext cx="219191" cy="242569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523486" y="1632077"/>
            <a:ext cx="1812265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f487c"/>
                </a:solidFill>
                <a:latin typeface="Calibri"/>
                <a:cs typeface="Calibri"/>
              </a:rPr>
              <a:t>NACLs are optional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23486" y="1900485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809998" y="1931949"/>
            <a:ext cx="3094888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Applied at subnet level, stateless and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809998" y="2224786"/>
            <a:ext cx="1710397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permit all by default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23486" y="2485976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809998" y="2517394"/>
            <a:ext cx="1525993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latin typeface="Arial"/>
                <a:cs typeface="Arial"/>
              </a:rPr>
              <a:t>ALLOW</a:t>
            </a:r>
            <a:r>
              <a:rPr sz="1359" spc="10" dirty="0">
                <a:latin typeface="Calibri"/>
                <a:cs typeface="Calibri"/>
              </a:rPr>
              <a:t> and </a:t>
            </a:r>
            <a:r>
              <a:rPr sz="1359" b="1" spc="10" dirty="0">
                <a:latin typeface="Arial"/>
                <a:cs typeface="Arial"/>
              </a:rPr>
              <a:t>DENY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23486" y="2778584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809998" y="2810002"/>
            <a:ext cx="3050247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Applies to all instances in the subnet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23486" y="3071298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809998" y="3102762"/>
            <a:ext cx="2654075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latin typeface="Calibri"/>
                <a:cs typeface="Calibri"/>
              </a:rPr>
              <a:t>Use as a </a:t>
            </a:r>
            <a:r>
              <a:rPr sz="1449" b="1" spc="10" dirty="0">
                <a:latin typeface="Arial"/>
                <a:cs typeface="Arial"/>
              </a:rPr>
              <a:t>second line of defence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Image"/>
          <p:cNvPicPr>
            <a:picLocks noChangeAspect="1"/>
          </p:cNvPicPr>
          <p:nvPr/>
        </p:nvPicPr>
        <p:blipFill>
          <a:blip r:embed="rId4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4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pic>
        <p:nvPicPr>
          <p:cNvPr id="436" name="Image"/>
          <p:cNvPicPr>
            <a:picLocks noChangeAspect="1"/>
          </p:cNvPicPr>
          <p:nvPr/>
        </p:nvPicPr>
        <p:blipFill>
          <a:blip r:embed="rId4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167" y="3791521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8260132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Use Elastic Load Balancers to distribute traffic between instances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29" name="object 729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0" name="object 730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37" name="Image"/>
          <p:cNvPicPr>
            <a:picLocks noChangeAspect="1"/>
          </p:cNvPicPr>
          <p:nvPr/>
        </p:nvPicPr>
        <p:blipFill>
          <a:blip r:embed="rId4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4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731" name="object 731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732" name="object 732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733" name="object 733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34" name="object 734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735" name="object 735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6" name="object 736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43507" y="3993794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37" name="object 737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8" name="object 738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39" name="Image"/>
          <p:cNvPicPr>
            <a:picLocks noChangeAspect="1"/>
          </p:cNvPicPr>
          <p:nvPr/>
        </p:nvPicPr>
        <p:blipFill>
          <a:blip r:embed="rId4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9710" y="3795509"/>
            <a:ext cx="547484" cy="547484"/>
          </a:xfrm>
          <a:prstGeom prst="rect">
            <a:avLst/>
          </a:prstGeom>
        </p:spPr>
      </p:pic>
      <p:sp>
        <p:nvSpPr>
          <p:cNvPr id="739" name="object 739"/>
          <p:cNvSpPr/>
          <p:nvPr/>
        </p:nvSpPr>
        <p:spPr>
          <a:xfrm>
            <a:off x="4126611" y="430653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40" name="Image"/>
          <p:cNvPicPr>
            <a:picLocks noChangeAspect="1"/>
          </p:cNvPicPr>
          <p:nvPr/>
        </p:nvPicPr>
        <p:blipFill>
          <a:blip r:embed="rId4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6611" y="4306539"/>
            <a:ext cx="731520" cy="7315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290695" y="4253643"/>
            <a:ext cx="376453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Router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740" name="object 740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41" name="Image"/>
          <p:cNvPicPr>
            <a:picLocks noChangeAspect="1"/>
          </p:cNvPicPr>
          <p:nvPr/>
        </p:nvPicPr>
        <p:blipFill>
          <a:blip r:embed="rId4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8143" y="3797897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8638" y="3999890"/>
            <a:ext cx="32748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Jump</a:t>
            </a:r>
            <a:endParaRPr sz="900">
              <a:latin typeface="Arial"/>
              <a:cs typeface="Arial"/>
            </a:endParaRPr>
          </a:p>
        </p:txBody>
      </p:sp>
      <p:sp>
        <p:nvSpPr>
          <p:cNvPr id="741" name="object 741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742" name="object 742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3" name="object 743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7593" y="3992346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44" name="object 744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5" name="object 745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42" name="Image"/>
          <p:cNvPicPr>
            <a:picLocks noChangeAspect="1"/>
          </p:cNvPicPr>
          <p:nvPr/>
        </p:nvPicPr>
        <p:blipFill>
          <a:blip r:embed="rId4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378388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55213" y="3985869"/>
            <a:ext cx="25433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185662" y="3993489"/>
            <a:ext cx="22233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746" name="object 746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7" name="object 747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8" name="object 748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9" name="object 749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1243" y="2954147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50" name="object 750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1" name="object 751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43" name="Image"/>
          <p:cNvPicPr>
            <a:picLocks noChangeAspect="1"/>
          </p:cNvPicPr>
          <p:nvPr/>
        </p:nvPicPr>
        <p:blipFill>
          <a:blip r:embed="rId4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2460" y="2745486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7113" y="2947162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752" name="object 752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3" name="object 753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4" name="object 754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5" name="object 755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6" name="object 756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7" name="object 757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8" name="object 758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9" name="object 759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0" name="object 760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1" name="object 761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2" name="object 762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3" name="object 763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44" name="Image"/>
          <p:cNvPicPr>
            <a:picLocks noChangeAspect="1"/>
          </p:cNvPicPr>
          <p:nvPr/>
        </p:nvPicPr>
        <p:blipFill>
          <a:blip r:embed="rId4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5959" y="1418515"/>
            <a:ext cx="219191" cy="242569"/>
          </a:xfrm>
          <a:prstGeom prst="rect">
            <a:avLst/>
          </a:prstGeom>
        </p:spPr>
      </p:pic>
      <p:pic>
        <p:nvPicPr>
          <p:cNvPr id="445" name="Image"/>
          <p:cNvPicPr>
            <a:picLocks noChangeAspect="1"/>
          </p:cNvPicPr>
          <p:nvPr/>
        </p:nvPicPr>
        <p:blipFill>
          <a:blip r:embed="rId4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4729" y="2437817"/>
            <a:ext cx="219191" cy="242569"/>
          </a:xfrm>
          <a:prstGeom prst="rect">
            <a:avLst/>
          </a:prstGeom>
        </p:spPr>
      </p:pic>
      <p:pic>
        <p:nvPicPr>
          <p:cNvPr id="446" name="Image"/>
          <p:cNvPicPr>
            <a:picLocks noChangeAspect="1"/>
          </p:cNvPicPr>
          <p:nvPr/>
        </p:nvPicPr>
        <p:blipFill>
          <a:blip r:embed="rId4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7221" y="3509062"/>
            <a:ext cx="219191" cy="242569"/>
          </a:xfrm>
          <a:prstGeom prst="rect">
            <a:avLst/>
          </a:prstGeom>
        </p:spPr>
      </p:pic>
      <p:pic>
        <p:nvPicPr>
          <p:cNvPr id="447" name="Image"/>
          <p:cNvPicPr>
            <a:picLocks noChangeAspect="1"/>
          </p:cNvPicPr>
          <p:nvPr/>
        </p:nvPicPr>
        <p:blipFill>
          <a:blip r:embed="rId4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23972" y="3486837"/>
            <a:ext cx="219191" cy="242569"/>
          </a:xfrm>
          <a:prstGeom prst="rect">
            <a:avLst/>
          </a:prstGeom>
        </p:spPr>
      </p:pic>
      <p:pic>
        <p:nvPicPr>
          <p:cNvPr id="448" name="Image"/>
          <p:cNvPicPr>
            <a:picLocks noChangeAspect="1"/>
          </p:cNvPicPr>
          <p:nvPr/>
        </p:nvPicPr>
        <p:blipFill>
          <a:blip r:embed="rId4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8286" y="3529001"/>
            <a:ext cx="219191" cy="242569"/>
          </a:xfrm>
          <a:prstGeom prst="rect">
            <a:avLst/>
          </a:prstGeom>
        </p:spPr>
      </p:pic>
      <p:pic>
        <p:nvPicPr>
          <p:cNvPr id="449" name="Image"/>
          <p:cNvPicPr>
            <a:picLocks noChangeAspect="1"/>
          </p:cNvPicPr>
          <p:nvPr/>
        </p:nvPicPr>
        <p:blipFill>
          <a:blip r:embed="rId4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83179" y="1604137"/>
            <a:ext cx="731520" cy="731520"/>
          </a:xfrm>
          <a:prstGeom prst="rect">
            <a:avLst/>
          </a:prstGeom>
        </p:spPr>
      </p:pic>
      <p:sp>
        <p:nvSpPr>
          <p:cNvPr id="764" name="object 764"/>
          <p:cNvSpPr/>
          <p:nvPr/>
        </p:nvSpPr>
        <p:spPr>
          <a:xfrm>
            <a:off x="2289683" y="2751582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655" y="9525"/>
                  <a:pt x="63246" y="9525"/>
                </a:cubicBezTo>
                <a:lnTo>
                  <a:pt x="503301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3019" y="556514"/>
                  <a:pt x="503301" y="556514"/>
                </a:cubicBezTo>
                <a:lnTo>
                  <a:pt x="63246" y="556514"/>
                </a:lnTo>
                <a:cubicBezTo>
                  <a:pt x="33655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5" name="object 765"/>
          <p:cNvSpPr/>
          <p:nvPr/>
        </p:nvSpPr>
        <p:spPr>
          <a:xfrm>
            <a:off x="2289683" y="2751582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655" y="9525"/>
                  <a:pt x="63246" y="9525"/>
                </a:cubicBezTo>
                <a:lnTo>
                  <a:pt x="503301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3019" y="556514"/>
                  <a:pt x="503301" y="556514"/>
                </a:cubicBezTo>
                <a:lnTo>
                  <a:pt x="63246" y="556514"/>
                </a:lnTo>
                <a:cubicBezTo>
                  <a:pt x="33655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461514" y="2960878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66" name="object 766"/>
          <p:cNvSpPr/>
          <p:nvPr/>
        </p:nvSpPr>
        <p:spPr>
          <a:xfrm>
            <a:off x="2230374" y="2687066"/>
            <a:ext cx="678307" cy="701040"/>
          </a:xfrm>
          <a:custGeom>
            <a:avLst/>
            <a:gdLst/>
            <a:ahLst/>
            <a:cxnLst/>
            <a:rect l="l" t="t" r="r" b="b"/>
            <a:pathLst>
              <a:path w="678307" h="701040">
                <a:moveTo>
                  <a:pt x="9525" y="74168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139" y="9525"/>
                </a:lnTo>
                <a:cubicBezTo>
                  <a:pt x="639826" y="9525"/>
                  <a:pt x="668782" y="38481"/>
                  <a:pt x="668782" y="74168"/>
                </a:cubicBezTo>
                <a:lnTo>
                  <a:pt x="668782" y="626872"/>
                </a:lnTo>
                <a:cubicBezTo>
                  <a:pt x="668782" y="662559"/>
                  <a:pt x="639826" y="691515"/>
                  <a:pt x="604139" y="691515"/>
                </a:cubicBezTo>
                <a:lnTo>
                  <a:pt x="74168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7" name="object 767"/>
          <p:cNvSpPr/>
          <p:nvPr/>
        </p:nvSpPr>
        <p:spPr>
          <a:xfrm>
            <a:off x="2230374" y="2687066"/>
            <a:ext cx="678307" cy="701040"/>
          </a:xfrm>
          <a:custGeom>
            <a:avLst/>
            <a:gdLst/>
            <a:ahLst/>
            <a:cxnLst/>
            <a:rect l="l" t="t" r="r" b="b"/>
            <a:pathLst>
              <a:path w="678307" h="701040">
                <a:moveTo>
                  <a:pt x="9525" y="74168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139" y="9525"/>
                </a:lnTo>
                <a:cubicBezTo>
                  <a:pt x="639826" y="9525"/>
                  <a:pt x="668782" y="38481"/>
                  <a:pt x="668782" y="74168"/>
                </a:cubicBezTo>
                <a:lnTo>
                  <a:pt x="668782" y="626872"/>
                </a:lnTo>
                <a:cubicBezTo>
                  <a:pt x="668782" y="662559"/>
                  <a:pt x="639826" y="691515"/>
                  <a:pt x="604139" y="691515"/>
                </a:cubicBezTo>
                <a:lnTo>
                  <a:pt x="74168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50" name="Image"/>
          <p:cNvPicPr>
            <a:picLocks noChangeAspect="1"/>
          </p:cNvPicPr>
          <p:nvPr/>
        </p:nvPicPr>
        <p:blipFill>
          <a:blip r:embed="rId4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93112" y="2752344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437511" y="2954147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768" name="object 768"/>
          <p:cNvSpPr/>
          <p:nvPr/>
        </p:nvSpPr>
        <p:spPr>
          <a:xfrm>
            <a:off x="2177415" y="2628265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9" name="object 769"/>
          <p:cNvSpPr/>
          <p:nvPr/>
        </p:nvSpPr>
        <p:spPr>
          <a:xfrm>
            <a:off x="2177415" y="2628265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0" name="object 770"/>
          <p:cNvSpPr/>
          <p:nvPr/>
        </p:nvSpPr>
        <p:spPr>
          <a:xfrm>
            <a:off x="2586609" y="2192782"/>
            <a:ext cx="649986" cy="496951"/>
          </a:xfrm>
          <a:custGeom>
            <a:avLst/>
            <a:gdLst/>
            <a:ahLst/>
            <a:cxnLst/>
            <a:rect l="l" t="t" r="r" b="b"/>
            <a:pathLst>
              <a:path w="649986" h="496951">
                <a:moveTo>
                  <a:pt x="626999" y="0"/>
                </a:moveTo>
                <a:lnTo>
                  <a:pt x="18669" y="458978"/>
                </a:lnTo>
                <a:lnTo>
                  <a:pt x="41656" y="489458"/>
                </a:lnTo>
                <a:lnTo>
                  <a:pt x="649986" y="30353"/>
                </a:lnTo>
                <a:close/>
                <a:moveTo>
                  <a:pt x="63754" y="344805"/>
                </a:moveTo>
                <a:lnTo>
                  <a:pt x="0" y="496951"/>
                </a:lnTo>
                <a:lnTo>
                  <a:pt x="163830" y="477520"/>
                </a:lnTo>
                <a:cubicBezTo>
                  <a:pt x="174244" y="476250"/>
                  <a:pt x="181737" y="466725"/>
                  <a:pt x="180467" y="456311"/>
                </a:cubicBezTo>
                <a:cubicBezTo>
                  <a:pt x="179324" y="445897"/>
                  <a:pt x="169799" y="438404"/>
                  <a:pt x="159385" y="439674"/>
                </a:cubicBezTo>
                <a:lnTo>
                  <a:pt x="27940" y="455295"/>
                </a:lnTo>
                <a:lnTo>
                  <a:pt x="47752" y="481584"/>
                </a:lnTo>
                <a:lnTo>
                  <a:pt x="98806" y="359410"/>
                </a:lnTo>
                <a:cubicBezTo>
                  <a:pt x="102870" y="349758"/>
                  <a:pt x="98298" y="338582"/>
                  <a:pt x="88646" y="334518"/>
                </a:cubicBezTo>
                <a:cubicBezTo>
                  <a:pt x="78994" y="330454"/>
                  <a:pt x="67818" y="335026"/>
                  <a:pt x="63754" y="344805"/>
                </a:cubicBez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1" name="object 771"/>
          <p:cNvSpPr/>
          <p:nvPr/>
        </p:nvSpPr>
        <p:spPr>
          <a:xfrm>
            <a:off x="3379470" y="2321306"/>
            <a:ext cx="176530" cy="424307"/>
          </a:xfrm>
          <a:custGeom>
            <a:avLst/>
            <a:gdLst/>
            <a:ahLst/>
            <a:cxnLst/>
            <a:rect l="l" t="t" r="r" b="b"/>
            <a:pathLst>
              <a:path w="176530" h="424307">
                <a:moveTo>
                  <a:pt x="86614" y="0"/>
                </a:moveTo>
                <a:lnTo>
                  <a:pt x="62103" y="385318"/>
                </a:lnTo>
                <a:lnTo>
                  <a:pt x="100076" y="387731"/>
                </a:lnTo>
                <a:lnTo>
                  <a:pt x="124587" y="2413"/>
                </a:lnTo>
                <a:close/>
                <a:moveTo>
                  <a:pt x="4699" y="276733"/>
                </a:moveTo>
                <a:lnTo>
                  <a:pt x="78613" y="424307"/>
                </a:lnTo>
                <a:lnTo>
                  <a:pt x="170688" y="287401"/>
                </a:lnTo>
                <a:cubicBezTo>
                  <a:pt x="176530" y="278638"/>
                  <a:pt x="174244" y="266827"/>
                  <a:pt x="165481" y="260858"/>
                </a:cubicBezTo>
                <a:cubicBezTo>
                  <a:pt x="156718" y="255016"/>
                  <a:pt x="144907" y="257302"/>
                  <a:pt x="139064" y="266065"/>
                </a:cubicBezTo>
                <a:lnTo>
                  <a:pt x="139064" y="266065"/>
                </a:lnTo>
                <a:lnTo>
                  <a:pt x="65278" y="375920"/>
                </a:lnTo>
                <a:lnTo>
                  <a:pt x="98044" y="377952"/>
                </a:lnTo>
                <a:lnTo>
                  <a:pt x="38862" y="259715"/>
                </a:lnTo>
                <a:cubicBezTo>
                  <a:pt x="34163" y="250317"/>
                  <a:pt x="22606" y="246507"/>
                  <a:pt x="13208" y="251206"/>
                </a:cubicBezTo>
                <a:cubicBezTo>
                  <a:pt x="3810" y="255905"/>
                  <a:pt x="0" y="267335"/>
                  <a:pt x="4699" y="276733"/>
                </a:cubicBez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233549" y="1623949"/>
            <a:ext cx="771906" cy="1465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latin typeface="Arial"/>
                <a:cs typeface="Arial"/>
              </a:rPr>
              <a:t>Elastic Load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421001" y="1807209"/>
            <a:ext cx="584606" cy="1465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latin typeface="Arial"/>
                <a:cs typeface="Arial"/>
              </a:rPr>
              <a:t>Balancer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"/>
          <p:cNvPicPr>
            <a:picLocks noChangeAspect="1"/>
          </p:cNvPicPr>
          <p:nvPr/>
        </p:nvPicPr>
        <p:blipFill>
          <a:blip r:embed="rId4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4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pic>
        <p:nvPicPr>
          <p:cNvPr id="453" name="Image"/>
          <p:cNvPicPr>
            <a:picLocks noChangeAspect="1"/>
          </p:cNvPicPr>
          <p:nvPr/>
        </p:nvPicPr>
        <p:blipFill>
          <a:blip r:embed="rId4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167" y="3791521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7095414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80" b="1" spc="10" dirty="0">
                <a:solidFill>
                  <a:srgbClr val="333334"/>
                </a:solidFill>
                <a:latin typeface="Arial"/>
                <a:cs typeface="Arial"/>
              </a:rPr>
              <a:t>Elastic Load Balancers are also placed in security groups</a:t>
            </a:r>
            <a:endParaRPr sz="1900">
              <a:latin typeface="Arial"/>
              <a:cs typeface="Arial"/>
            </a:endParaRPr>
          </a:p>
        </p:txBody>
      </p:sp>
      <p:sp>
        <p:nvSpPr>
          <p:cNvPr id="772" name="object 772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3" name="object 773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54" name="Image"/>
          <p:cNvPicPr>
            <a:picLocks noChangeAspect="1"/>
          </p:cNvPicPr>
          <p:nvPr/>
        </p:nvPicPr>
        <p:blipFill>
          <a:blip r:embed="rId4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4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774" name="object 774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775" name="object 775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776" name="object 776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77" name="object 777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778" name="object 778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9" name="object 779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43507" y="3993794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80" name="object 780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1" name="object 781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56" name="Image"/>
          <p:cNvPicPr>
            <a:picLocks noChangeAspect="1"/>
          </p:cNvPicPr>
          <p:nvPr/>
        </p:nvPicPr>
        <p:blipFill>
          <a:blip r:embed="rId4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9710" y="3795509"/>
            <a:ext cx="547484" cy="547484"/>
          </a:xfrm>
          <a:prstGeom prst="rect">
            <a:avLst/>
          </a:prstGeom>
        </p:spPr>
      </p:pic>
      <p:sp>
        <p:nvSpPr>
          <p:cNvPr id="782" name="object 782"/>
          <p:cNvSpPr/>
          <p:nvPr/>
        </p:nvSpPr>
        <p:spPr>
          <a:xfrm>
            <a:off x="4126611" y="430653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57" name="Image"/>
          <p:cNvPicPr>
            <a:picLocks noChangeAspect="1"/>
          </p:cNvPicPr>
          <p:nvPr/>
        </p:nvPicPr>
        <p:blipFill>
          <a:blip r:embed="rId4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6611" y="4306539"/>
            <a:ext cx="731520" cy="7315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290695" y="4253643"/>
            <a:ext cx="376453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Router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783" name="object 783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58" name="Image"/>
          <p:cNvPicPr>
            <a:picLocks noChangeAspect="1"/>
          </p:cNvPicPr>
          <p:nvPr/>
        </p:nvPicPr>
        <p:blipFill>
          <a:blip r:embed="rId4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8143" y="3797897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8638" y="3999890"/>
            <a:ext cx="32748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Jump</a:t>
            </a:r>
            <a:endParaRPr sz="900">
              <a:latin typeface="Arial"/>
              <a:cs typeface="Arial"/>
            </a:endParaRPr>
          </a:p>
        </p:txBody>
      </p:sp>
      <p:sp>
        <p:nvSpPr>
          <p:cNvPr id="784" name="object 784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785" name="object 785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6" name="object 786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7593" y="3992346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87" name="object 787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8" name="object 788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59" name="Image"/>
          <p:cNvPicPr>
            <a:picLocks noChangeAspect="1"/>
          </p:cNvPicPr>
          <p:nvPr/>
        </p:nvPicPr>
        <p:blipFill>
          <a:blip r:embed="rId4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378388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55213" y="3985869"/>
            <a:ext cx="25433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185662" y="3993489"/>
            <a:ext cx="22233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789" name="object 789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0" name="object 790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1" name="object 791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2" name="object 792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1243" y="2954147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793" name="object 793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4" name="object 794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60" name="Image"/>
          <p:cNvPicPr>
            <a:picLocks noChangeAspect="1"/>
          </p:cNvPicPr>
          <p:nvPr/>
        </p:nvPicPr>
        <p:blipFill>
          <a:blip r:embed="rId4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2460" y="2745486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7113" y="2947162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795" name="object 795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6" name="object 796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7" name="object 797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8" name="object 798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9" name="object 799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0" name="object 800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1" name="object 801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2" name="object 802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3" name="object 803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4" name="object 804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5" name="object 805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6" name="object 806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61" name="Image"/>
          <p:cNvPicPr>
            <a:picLocks noChangeAspect="1"/>
          </p:cNvPicPr>
          <p:nvPr/>
        </p:nvPicPr>
        <p:blipFill>
          <a:blip r:embed="rId4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5959" y="1418515"/>
            <a:ext cx="219191" cy="242569"/>
          </a:xfrm>
          <a:prstGeom prst="rect">
            <a:avLst/>
          </a:prstGeom>
        </p:spPr>
      </p:pic>
      <p:pic>
        <p:nvPicPr>
          <p:cNvPr id="462" name="Image"/>
          <p:cNvPicPr>
            <a:picLocks noChangeAspect="1"/>
          </p:cNvPicPr>
          <p:nvPr/>
        </p:nvPicPr>
        <p:blipFill>
          <a:blip r:embed="rId4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4729" y="2437817"/>
            <a:ext cx="219191" cy="242569"/>
          </a:xfrm>
          <a:prstGeom prst="rect">
            <a:avLst/>
          </a:prstGeom>
        </p:spPr>
      </p:pic>
      <p:pic>
        <p:nvPicPr>
          <p:cNvPr id="463" name="Image"/>
          <p:cNvPicPr>
            <a:picLocks noChangeAspect="1"/>
          </p:cNvPicPr>
          <p:nvPr/>
        </p:nvPicPr>
        <p:blipFill>
          <a:blip r:embed="rId4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7221" y="3509062"/>
            <a:ext cx="219191" cy="242569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4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23972" y="3486837"/>
            <a:ext cx="219191" cy="242569"/>
          </a:xfrm>
          <a:prstGeom prst="rect">
            <a:avLst/>
          </a:prstGeom>
        </p:spPr>
      </p:pic>
      <p:pic>
        <p:nvPicPr>
          <p:cNvPr id="465" name="Image"/>
          <p:cNvPicPr>
            <a:picLocks noChangeAspect="1"/>
          </p:cNvPicPr>
          <p:nvPr/>
        </p:nvPicPr>
        <p:blipFill>
          <a:blip r:embed="rId4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8286" y="3529001"/>
            <a:ext cx="219191" cy="242569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4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83179" y="1604137"/>
            <a:ext cx="731520" cy="731520"/>
          </a:xfrm>
          <a:prstGeom prst="rect">
            <a:avLst/>
          </a:prstGeom>
        </p:spPr>
      </p:pic>
      <p:sp>
        <p:nvSpPr>
          <p:cNvPr id="807" name="object 807"/>
          <p:cNvSpPr/>
          <p:nvPr/>
        </p:nvSpPr>
        <p:spPr>
          <a:xfrm>
            <a:off x="2289683" y="2751582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655" y="9525"/>
                  <a:pt x="63246" y="9525"/>
                </a:cubicBezTo>
                <a:lnTo>
                  <a:pt x="503301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3019" y="556514"/>
                  <a:pt x="503301" y="556514"/>
                </a:cubicBezTo>
                <a:lnTo>
                  <a:pt x="63246" y="556514"/>
                </a:lnTo>
                <a:cubicBezTo>
                  <a:pt x="33655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8" name="object 808"/>
          <p:cNvSpPr/>
          <p:nvPr/>
        </p:nvSpPr>
        <p:spPr>
          <a:xfrm>
            <a:off x="2289683" y="2751582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655" y="9525"/>
                  <a:pt x="63246" y="9525"/>
                </a:cubicBezTo>
                <a:lnTo>
                  <a:pt x="503301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3019" y="556514"/>
                  <a:pt x="503301" y="556514"/>
                </a:cubicBezTo>
                <a:lnTo>
                  <a:pt x="63246" y="556514"/>
                </a:lnTo>
                <a:cubicBezTo>
                  <a:pt x="33655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461514" y="2960878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809" name="object 809"/>
          <p:cNvSpPr/>
          <p:nvPr/>
        </p:nvSpPr>
        <p:spPr>
          <a:xfrm>
            <a:off x="2230374" y="2687066"/>
            <a:ext cx="678307" cy="701040"/>
          </a:xfrm>
          <a:custGeom>
            <a:avLst/>
            <a:gdLst/>
            <a:ahLst/>
            <a:cxnLst/>
            <a:rect l="l" t="t" r="r" b="b"/>
            <a:pathLst>
              <a:path w="678307" h="701040">
                <a:moveTo>
                  <a:pt x="9525" y="74168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139" y="9525"/>
                </a:lnTo>
                <a:cubicBezTo>
                  <a:pt x="639826" y="9525"/>
                  <a:pt x="668782" y="38481"/>
                  <a:pt x="668782" y="74168"/>
                </a:cubicBezTo>
                <a:lnTo>
                  <a:pt x="668782" y="626872"/>
                </a:lnTo>
                <a:cubicBezTo>
                  <a:pt x="668782" y="662559"/>
                  <a:pt x="639826" y="691515"/>
                  <a:pt x="604139" y="691515"/>
                </a:cubicBezTo>
                <a:lnTo>
                  <a:pt x="74168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0" name="object 810"/>
          <p:cNvSpPr/>
          <p:nvPr/>
        </p:nvSpPr>
        <p:spPr>
          <a:xfrm>
            <a:off x="2230374" y="2687066"/>
            <a:ext cx="678307" cy="701040"/>
          </a:xfrm>
          <a:custGeom>
            <a:avLst/>
            <a:gdLst/>
            <a:ahLst/>
            <a:cxnLst/>
            <a:rect l="l" t="t" r="r" b="b"/>
            <a:pathLst>
              <a:path w="678307" h="701040">
                <a:moveTo>
                  <a:pt x="9525" y="74168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139" y="9525"/>
                </a:lnTo>
                <a:cubicBezTo>
                  <a:pt x="639826" y="9525"/>
                  <a:pt x="668782" y="38481"/>
                  <a:pt x="668782" y="74168"/>
                </a:cubicBezTo>
                <a:lnTo>
                  <a:pt x="668782" y="626872"/>
                </a:lnTo>
                <a:cubicBezTo>
                  <a:pt x="668782" y="662559"/>
                  <a:pt x="639826" y="691515"/>
                  <a:pt x="604139" y="691515"/>
                </a:cubicBezTo>
                <a:lnTo>
                  <a:pt x="74168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67" name="Image"/>
          <p:cNvPicPr>
            <a:picLocks noChangeAspect="1"/>
          </p:cNvPicPr>
          <p:nvPr/>
        </p:nvPicPr>
        <p:blipFill>
          <a:blip r:embed="rId4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93112" y="2752344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437511" y="2954147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811" name="object 811"/>
          <p:cNvSpPr/>
          <p:nvPr/>
        </p:nvSpPr>
        <p:spPr>
          <a:xfrm>
            <a:off x="2177415" y="2628265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2" name="object 812"/>
          <p:cNvSpPr/>
          <p:nvPr/>
        </p:nvSpPr>
        <p:spPr>
          <a:xfrm>
            <a:off x="2177415" y="2628265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3" name="object 813"/>
          <p:cNvSpPr/>
          <p:nvPr/>
        </p:nvSpPr>
        <p:spPr>
          <a:xfrm>
            <a:off x="2586609" y="2192782"/>
            <a:ext cx="649986" cy="496951"/>
          </a:xfrm>
          <a:custGeom>
            <a:avLst/>
            <a:gdLst/>
            <a:ahLst/>
            <a:cxnLst/>
            <a:rect l="l" t="t" r="r" b="b"/>
            <a:pathLst>
              <a:path w="649986" h="496951">
                <a:moveTo>
                  <a:pt x="626999" y="0"/>
                </a:moveTo>
                <a:lnTo>
                  <a:pt x="18669" y="458978"/>
                </a:lnTo>
                <a:lnTo>
                  <a:pt x="41656" y="489458"/>
                </a:lnTo>
                <a:lnTo>
                  <a:pt x="649986" y="30353"/>
                </a:lnTo>
                <a:close/>
                <a:moveTo>
                  <a:pt x="63754" y="344805"/>
                </a:moveTo>
                <a:lnTo>
                  <a:pt x="0" y="496951"/>
                </a:lnTo>
                <a:lnTo>
                  <a:pt x="163830" y="477520"/>
                </a:lnTo>
                <a:cubicBezTo>
                  <a:pt x="174244" y="476250"/>
                  <a:pt x="181737" y="466725"/>
                  <a:pt x="180467" y="456311"/>
                </a:cubicBezTo>
                <a:cubicBezTo>
                  <a:pt x="179324" y="445897"/>
                  <a:pt x="169799" y="438404"/>
                  <a:pt x="159385" y="439674"/>
                </a:cubicBezTo>
                <a:lnTo>
                  <a:pt x="27940" y="455295"/>
                </a:lnTo>
                <a:lnTo>
                  <a:pt x="47752" y="481584"/>
                </a:lnTo>
                <a:lnTo>
                  <a:pt x="98806" y="359410"/>
                </a:lnTo>
                <a:cubicBezTo>
                  <a:pt x="102870" y="349758"/>
                  <a:pt x="98298" y="338582"/>
                  <a:pt x="88646" y="334518"/>
                </a:cubicBezTo>
                <a:cubicBezTo>
                  <a:pt x="78994" y="330454"/>
                  <a:pt x="67818" y="335026"/>
                  <a:pt x="63754" y="344805"/>
                </a:cubicBez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4" name="object 814"/>
          <p:cNvSpPr/>
          <p:nvPr/>
        </p:nvSpPr>
        <p:spPr>
          <a:xfrm>
            <a:off x="3379470" y="2321306"/>
            <a:ext cx="176530" cy="424307"/>
          </a:xfrm>
          <a:custGeom>
            <a:avLst/>
            <a:gdLst/>
            <a:ahLst/>
            <a:cxnLst/>
            <a:rect l="l" t="t" r="r" b="b"/>
            <a:pathLst>
              <a:path w="176530" h="424307">
                <a:moveTo>
                  <a:pt x="86614" y="0"/>
                </a:moveTo>
                <a:lnTo>
                  <a:pt x="62103" y="385318"/>
                </a:lnTo>
                <a:lnTo>
                  <a:pt x="100076" y="387731"/>
                </a:lnTo>
                <a:lnTo>
                  <a:pt x="124587" y="2413"/>
                </a:lnTo>
                <a:close/>
                <a:moveTo>
                  <a:pt x="4699" y="276733"/>
                </a:moveTo>
                <a:lnTo>
                  <a:pt x="78613" y="424307"/>
                </a:lnTo>
                <a:lnTo>
                  <a:pt x="170688" y="287401"/>
                </a:lnTo>
                <a:cubicBezTo>
                  <a:pt x="176530" y="278638"/>
                  <a:pt x="174244" y="266827"/>
                  <a:pt x="165481" y="260858"/>
                </a:cubicBezTo>
                <a:cubicBezTo>
                  <a:pt x="156718" y="255016"/>
                  <a:pt x="144907" y="257302"/>
                  <a:pt x="139064" y="266065"/>
                </a:cubicBezTo>
                <a:lnTo>
                  <a:pt x="139064" y="266065"/>
                </a:lnTo>
                <a:lnTo>
                  <a:pt x="65278" y="375920"/>
                </a:lnTo>
                <a:lnTo>
                  <a:pt x="98044" y="377952"/>
                </a:lnTo>
                <a:lnTo>
                  <a:pt x="38862" y="259715"/>
                </a:lnTo>
                <a:cubicBezTo>
                  <a:pt x="34163" y="250317"/>
                  <a:pt x="22606" y="246507"/>
                  <a:pt x="13208" y="251206"/>
                </a:cubicBezTo>
                <a:cubicBezTo>
                  <a:pt x="3810" y="255905"/>
                  <a:pt x="0" y="267335"/>
                  <a:pt x="4699" y="276733"/>
                </a:cubicBez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208018" y="2960878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815" name="object 815"/>
          <p:cNvSpPr/>
          <p:nvPr/>
        </p:nvSpPr>
        <p:spPr>
          <a:xfrm>
            <a:off x="3043555" y="1566164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069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069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6" name="object 816"/>
          <p:cNvSpPr/>
          <p:nvPr/>
        </p:nvSpPr>
        <p:spPr>
          <a:xfrm>
            <a:off x="3043555" y="1566164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069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069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7" name="object 817"/>
          <p:cNvSpPr/>
          <p:nvPr/>
        </p:nvSpPr>
        <p:spPr>
          <a:xfrm>
            <a:off x="3041777" y="2608199"/>
            <a:ext cx="807338" cy="847852"/>
          </a:xfrm>
          <a:custGeom>
            <a:avLst/>
            <a:gdLst/>
            <a:ahLst/>
            <a:cxnLst/>
            <a:rect l="l" t="t" r="r" b="b"/>
            <a:pathLst>
              <a:path w="807338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3" y="44196"/>
                  <a:pt x="797813" y="86868"/>
                </a:cubicBezTo>
                <a:lnTo>
                  <a:pt x="797813" y="760984"/>
                </a:lnTo>
                <a:cubicBezTo>
                  <a:pt x="797813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8" name="object 818"/>
          <p:cNvSpPr/>
          <p:nvPr/>
        </p:nvSpPr>
        <p:spPr>
          <a:xfrm>
            <a:off x="3041777" y="2608199"/>
            <a:ext cx="807338" cy="847852"/>
          </a:xfrm>
          <a:custGeom>
            <a:avLst/>
            <a:gdLst/>
            <a:ahLst/>
            <a:cxnLst/>
            <a:rect l="l" t="t" r="r" b="b"/>
            <a:pathLst>
              <a:path w="807338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3" y="44196"/>
                  <a:pt x="797813" y="86868"/>
                </a:cubicBezTo>
                <a:lnTo>
                  <a:pt x="797813" y="760984"/>
                </a:lnTo>
                <a:cubicBezTo>
                  <a:pt x="797813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9" name="object 819"/>
          <p:cNvSpPr/>
          <p:nvPr/>
        </p:nvSpPr>
        <p:spPr>
          <a:xfrm>
            <a:off x="2181987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783"/>
                  <a:pt x="763143" y="838327"/>
                  <a:pt x="720471" y="838327"/>
                </a:cubicBezTo>
                <a:lnTo>
                  <a:pt x="86868" y="838327"/>
                </a:lnTo>
                <a:cubicBezTo>
                  <a:pt x="44196" y="838327"/>
                  <a:pt x="9525" y="803783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0" name="object 820"/>
          <p:cNvSpPr/>
          <p:nvPr/>
        </p:nvSpPr>
        <p:spPr>
          <a:xfrm>
            <a:off x="2181987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783"/>
                  <a:pt x="763143" y="838327"/>
                  <a:pt x="720471" y="838327"/>
                </a:cubicBezTo>
                <a:lnTo>
                  <a:pt x="86868" y="838327"/>
                </a:lnTo>
                <a:cubicBezTo>
                  <a:pt x="44196" y="838327"/>
                  <a:pt x="9525" y="803783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549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72768" y="2954782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48638" y="2941980"/>
            <a:ext cx="330987" cy="13507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50" b="1" spc="10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endParaRPr sz="1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233549" y="1623949"/>
            <a:ext cx="771906" cy="1465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latin typeface="Arial"/>
                <a:cs typeface="Arial"/>
              </a:rPr>
              <a:t>Elastic Load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421001" y="1807209"/>
            <a:ext cx="584606" cy="1465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latin typeface="Arial"/>
                <a:cs typeface="Arial"/>
              </a:rPr>
              <a:t>Balancer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3989247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Security best practices for AWS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083208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083208"/>
            <a:ext cx="2062965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"/>
                <a:cs typeface="Calibri"/>
              </a:rPr>
              <a:t>Quick  Intro  on 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61683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2.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616837"/>
            <a:ext cx="4999301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Understanding  shared  responsibility  for  security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150389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3.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150389"/>
            <a:ext cx="499331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Using  AWS  global  reach  and  availability  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684018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4.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684018"/>
            <a:ext cx="393011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Building  a  secure  virtual  private  cloud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217443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5.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217443"/>
            <a:ext cx="4662564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Using  AWS  Identity  and  Access  Management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75109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6.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751097"/>
            <a:ext cx="3362051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dadada"/>
                </a:solidFill>
                <a:latin typeface="Calibri"/>
                <a:cs typeface="Calibri"/>
              </a:rPr>
              <a:t>Protecting  your  content  on 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284574"/>
            <a:ext cx="252042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7.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4284574"/>
            <a:ext cx="3791104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Building  secure  applications  on  AWS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2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32877" y="949147"/>
            <a:ext cx="350621" cy="41572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Image"/>
          <p:cNvPicPr>
            <a:picLocks noChangeAspect="1"/>
          </p:cNvPicPr>
          <p:nvPr/>
        </p:nvPicPr>
        <p:blipFill>
          <a:blip r:embed="rId4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69" name="Image"/>
          <p:cNvPicPr>
            <a:picLocks noChangeAspect="1"/>
          </p:cNvPicPr>
          <p:nvPr/>
        </p:nvPicPr>
        <p:blipFill>
          <a:blip r:embed="rId4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4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5167" y="3791521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7020737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Your security can scale up and down with your solution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21" name="object 821"/>
          <p:cNvSpPr/>
          <p:nvPr/>
        </p:nvSpPr>
        <p:spPr>
          <a:xfrm>
            <a:off x="388899" y="966089"/>
            <a:ext cx="8111972" cy="3885679"/>
          </a:xfrm>
          <a:custGeom>
            <a:avLst/>
            <a:gdLst/>
            <a:ahLst/>
            <a:cxnLst/>
            <a:rect l="l" t="t" r="r" b="b"/>
            <a:pathLst>
              <a:path w="8111972" h="3885679">
                <a:moveTo>
                  <a:pt x="9525" y="389128"/>
                </a:moveTo>
                <a:cubicBezTo>
                  <a:pt x="9525" y="179451"/>
                  <a:pt x="179489" y="9525"/>
                  <a:pt x="389153" y="9525"/>
                </a:cubicBezTo>
                <a:lnTo>
                  <a:pt x="7722844" y="9525"/>
                </a:lnTo>
                <a:cubicBezTo>
                  <a:pt x="7932522" y="9525"/>
                  <a:pt x="8102448" y="179451"/>
                  <a:pt x="8102448" y="389128"/>
                </a:cubicBezTo>
                <a:lnTo>
                  <a:pt x="8102448" y="3496526"/>
                </a:lnTo>
                <a:cubicBezTo>
                  <a:pt x="8102448" y="3706190"/>
                  <a:pt x="7932522" y="3876154"/>
                  <a:pt x="7722844" y="3876154"/>
                </a:cubicBezTo>
                <a:lnTo>
                  <a:pt x="389153" y="3876154"/>
                </a:lnTo>
                <a:cubicBezTo>
                  <a:pt x="179489" y="3876154"/>
                  <a:pt x="9525" y="3706190"/>
                  <a:pt x="9525" y="3496526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2" name="object 822"/>
          <p:cNvSpPr/>
          <p:nvPr/>
        </p:nvSpPr>
        <p:spPr>
          <a:xfrm>
            <a:off x="627659" y="1143381"/>
            <a:ext cx="7626197" cy="3624034"/>
          </a:xfrm>
          <a:custGeom>
            <a:avLst/>
            <a:gdLst/>
            <a:ahLst/>
            <a:cxnLst/>
            <a:rect l="l" t="t" r="r" b="b"/>
            <a:pathLst>
              <a:path w="7626197" h="3624034">
                <a:moveTo>
                  <a:pt x="3175" y="358394"/>
                </a:moveTo>
                <a:cubicBezTo>
                  <a:pt x="3175" y="162178"/>
                  <a:pt x="162192" y="3175"/>
                  <a:pt x="358356" y="3175"/>
                </a:cubicBezTo>
                <a:lnTo>
                  <a:pt x="7267804" y="3175"/>
                </a:lnTo>
                <a:cubicBezTo>
                  <a:pt x="7464019" y="3175"/>
                  <a:pt x="7623022" y="162178"/>
                  <a:pt x="7623022" y="358394"/>
                </a:cubicBezTo>
                <a:lnTo>
                  <a:pt x="7623022" y="3265678"/>
                </a:lnTo>
                <a:cubicBezTo>
                  <a:pt x="7623022" y="3461829"/>
                  <a:pt x="7464019" y="3620859"/>
                  <a:pt x="7267804" y="3620859"/>
                </a:cubicBezTo>
                <a:lnTo>
                  <a:pt x="358356" y="3620859"/>
                </a:lnTo>
                <a:cubicBezTo>
                  <a:pt x="162192" y="3620859"/>
                  <a:pt x="3175" y="3461829"/>
                  <a:pt x="3175" y="326567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71" name="Image"/>
          <p:cNvPicPr>
            <a:picLocks noChangeAspect="1"/>
          </p:cNvPicPr>
          <p:nvPr/>
        </p:nvPicPr>
        <p:blipFill>
          <a:blip r:embed="rId4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0767" y="1046528"/>
            <a:ext cx="513907" cy="250722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4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86329" y="798879"/>
            <a:ext cx="513908" cy="25072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98422" y="999649"/>
            <a:ext cx="1052855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823" name="object 823"/>
          <p:cNvSpPr/>
          <p:nvPr/>
        </p:nvSpPr>
        <p:spPr>
          <a:xfrm>
            <a:off x="850315" y="1377696"/>
            <a:ext cx="7215200" cy="3288321"/>
          </a:xfrm>
          <a:custGeom>
            <a:avLst/>
            <a:gdLst/>
            <a:ahLst/>
            <a:cxnLst/>
            <a:rect l="l" t="t" r="r" b="b"/>
            <a:pathLst>
              <a:path w="7215200" h="3288321">
                <a:moveTo>
                  <a:pt x="9525" y="330581"/>
                </a:moveTo>
                <a:cubicBezTo>
                  <a:pt x="9525" y="153288"/>
                  <a:pt x="153226" y="9525"/>
                  <a:pt x="330492" y="9525"/>
                </a:cubicBezTo>
                <a:lnTo>
                  <a:pt x="6884747" y="9525"/>
                </a:lnTo>
                <a:cubicBezTo>
                  <a:pt x="7061912" y="9525"/>
                  <a:pt x="7205676" y="153288"/>
                  <a:pt x="7205676" y="330581"/>
                </a:cubicBezTo>
                <a:lnTo>
                  <a:pt x="7205676" y="2957817"/>
                </a:lnTo>
                <a:cubicBezTo>
                  <a:pt x="7205676" y="3135084"/>
                  <a:pt x="7061912" y="3278797"/>
                  <a:pt x="6884747" y="3278797"/>
                </a:cubicBezTo>
                <a:lnTo>
                  <a:pt x="330492" y="3278797"/>
                </a:lnTo>
                <a:cubicBezTo>
                  <a:pt x="153226" y="3278797"/>
                  <a:pt x="9525" y="3135084"/>
                  <a:pt x="9525" y="2957817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189355" y="2993728"/>
            <a:ext cx="1053236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  A</a:t>
            </a:r>
            <a:endParaRPr sz="900">
              <a:latin typeface="Arial"/>
              <a:cs typeface="Arial"/>
            </a:endParaRPr>
          </a:p>
        </p:txBody>
      </p:sp>
      <p:sp>
        <p:nvSpPr>
          <p:cNvPr id="824" name="object 824"/>
          <p:cNvSpPr/>
          <p:nvPr/>
        </p:nvSpPr>
        <p:spPr>
          <a:xfrm>
            <a:off x="1057592" y="1540764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2262029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10.0.1.0/24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825" name="object 825"/>
          <p:cNvSpPr/>
          <p:nvPr/>
        </p:nvSpPr>
        <p:spPr>
          <a:xfrm>
            <a:off x="1057592" y="2588006"/>
            <a:ext cx="3112452" cy="901192"/>
          </a:xfrm>
          <a:custGeom>
            <a:avLst/>
            <a:gdLst/>
            <a:ahLst/>
            <a:cxnLst/>
            <a:rect l="l" t="t" r="r" b="b"/>
            <a:pathLst>
              <a:path w="3112452" h="901192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3021394" y="3175"/>
                </a:lnTo>
                <a:cubicBezTo>
                  <a:pt x="3069908" y="3175"/>
                  <a:pt x="3109278" y="42545"/>
                  <a:pt x="3109278" y="91059"/>
                </a:cubicBezTo>
                <a:lnTo>
                  <a:pt x="3109278" y="810133"/>
                </a:lnTo>
                <a:cubicBezTo>
                  <a:pt x="3109278" y="858647"/>
                  <a:pt x="3069908" y="898017"/>
                  <a:pt x="3021394" y="898017"/>
                </a:cubicBezTo>
                <a:lnTo>
                  <a:pt x="91034" y="898017"/>
                </a:lnTo>
                <a:cubicBezTo>
                  <a:pt x="42507" y="898017"/>
                  <a:pt x="3175" y="858647"/>
                  <a:pt x="3175" y="81013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326259" y="3309652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10.0.2.0/24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826" name="object 826"/>
          <p:cNvSpPr/>
          <p:nvPr/>
        </p:nvSpPr>
        <p:spPr>
          <a:xfrm>
            <a:off x="1057592" y="3639312"/>
            <a:ext cx="1409001" cy="901230"/>
          </a:xfrm>
          <a:custGeom>
            <a:avLst/>
            <a:gdLst/>
            <a:ahLst/>
            <a:cxnLst/>
            <a:rect l="l" t="t" r="r" b="b"/>
            <a:pathLst>
              <a:path w="1409001" h="901230">
                <a:moveTo>
                  <a:pt x="3175" y="91059"/>
                </a:moveTo>
                <a:cubicBezTo>
                  <a:pt x="3175" y="42545"/>
                  <a:pt x="42507" y="3175"/>
                  <a:pt x="91034" y="3175"/>
                </a:cubicBezTo>
                <a:lnTo>
                  <a:pt x="1317943" y="3175"/>
                </a:lnTo>
                <a:cubicBezTo>
                  <a:pt x="1366457" y="3175"/>
                  <a:pt x="1405827" y="42545"/>
                  <a:pt x="1405827" y="91059"/>
                </a:cubicBezTo>
                <a:lnTo>
                  <a:pt x="1405827" y="810209"/>
                </a:lnTo>
                <a:cubicBezTo>
                  <a:pt x="1405827" y="858723"/>
                  <a:pt x="1366457" y="898055"/>
                  <a:pt x="1317943" y="898055"/>
                </a:cubicBezTo>
                <a:lnTo>
                  <a:pt x="91034" y="898055"/>
                </a:lnTo>
                <a:cubicBezTo>
                  <a:pt x="42507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474343" y="4361237"/>
            <a:ext cx="60784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10.0.3.0/24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827" name="object 827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8" name="object 828"/>
          <p:cNvSpPr/>
          <p:nvPr/>
        </p:nvSpPr>
        <p:spPr>
          <a:xfrm>
            <a:off x="1471676" y="3784092"/>
            <a:ext cx="566547" cy="566064"/>
          </a:xfrm>
          <a:custGeom>
            <a:avLst/>
            <a:gdLst/>
            <a:ahLst/>
            <a:cxnLst/>
            <a:rect l="l" t="t" r="r" b="b"/>
            <a:pathLst>
              <a:path w="566547" h="566064">
                <a:moveTo>
                  <a:pt x="9525" y="63246"/>
                </a:moveTo>
                <a:cubicBezTo>
                  <a:pt x="9525" y="33528"/>
                  <a:pt x="33528" y="9525"/>
                  <a:pt x="63246" y="9525"/>
                </a:cubicBezTo>
                <a:lnTo>
                  <a:pt x="503300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831"/>
                </a:lnTo>
                <a:cubicBezTo>
                  <a:pt x="557022" y="532498"/>
                  <a:pt x="533019" y="556539"/>
                  <a:pt x="503300" y="556539"/>
                </a:cubicBezTo>
                <a:lnTo>
                  <a:pt x="63246" y="556539"/>
                </a:lnTo>
                <a:cubicBezTo>
                  <a:pt x="33528" y="556539"/>
                  <a:pt x="9525" y="532498"/>
                  <a:pt x="9525" y="502831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43507" y="3993794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829" name="object 829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0" name="object 830"/>
          <p:cNvSpPr/>
          <p:nvPr/>
        </p:nvSpPr>
        <p:spPr>
          <a:xfrm>
            <a:off x="1412240" y="3719576"/>
            <a:ext cx="678434" cy="701116"/>
          </a:xfrm>
          <a:custGeom>
            <a:avLst/>
            <a:gdLst/>
            <a:ahLst/>
            <a:cxnLst/>
            <a:rect l="l" t="t" r="r" b="b"/>
            <a:pathLst>
              <a:path w="678434" h="701116">
                <a:moveTo>
                  <a:pt x="9525" y="74295"/>
                </a:moveTo>
                <a:cubicBezTo>
                  <a:pt x="9525" y="38481"/>
                  <a:pt x="38608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59"/>
                </a:lnTo>
                <a:cubicBezTo>
                  <a:pt x="668909" y="662610"/>
                  <a:pt x="639953" y="691591"/>
                  <a:pt x="604139" y="691591"/>
                </a:cubicBezTo>
                <a:lnTo>
                  <a:pt x="74295" y="691591"/>
                </a:lnTo>
                <a:cubicBezTo>
                  <a:pt x="38608" y="691591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73" name="Image"/>
          <p:cNvPicPr>
            <a:picLocks noChangeAspect="1"/>
          </p:cNvPicPr>
          <p:nvPr/>
        </p:nvPicPr>
        <p:blipFill>
          <a:blip r:embed="rId4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9710" y="3795509"/>
            <a:ext cx="547484" cy="547484"/>
          </a:xfrm>
          <a:prstGeom prst="rect">
            <a:avLst/>
          </a:prstGeom>
        </p:spPr>
      </p:pic>
      <p:sp>
        <p:nvSpPr>
          <p:cNvPr id="831" name="object 831"/>
          <p:cNvSpPr/>
          <p:nvPr/>
        </p:nvSpPr>
        <p:spPr>
          <a:xfrm>
            <a:off x="4126611" y="4306539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0" y="0"/>
                </a:moveTo>
                <a:lnTo>
                  <a:pt x="0" y="731520"/>
                </a:lnTo>
                <a:lnTo>
                  <a:pt x="731520" y="731520"/>
                </a:lnTo>
                <a:lnTo>
                  <a:pt x="73152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74" name="Image"/>
          <p:cNvPicPr>
            <a:picLocks noChangeAspect="1"/>
          </p:cNvPicPr>
          <p:nvPr/>
        </p:nvPicPr>
        <p:blipFill>
          <a:blip r:embed="rId4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6611" y="4306539"/>
            <a:ext cx="731520" cy="7315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290695" y="4253643"/>
            <a:ext cx="376453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Router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33093" y="1894332"/>
            <a:ext cx="26652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900">
              <a:latin typeface="Arial"/>
              <a:cs typeface="Arial"/>
            </a:endParaRPr>
          </a:p>
        </p:txBody>
      </p:sp>
      <p:sp>
        <p:nvSpPr>
          <p:cNvPr id="832" name="object 832"/>
          <p:cNvSpPr/>
          <p:nvPr/>
        </p:nvSpPr>
        <p:spPr>
          <a:xfrm>
            <a:off x="4798568" y="3645535"/>
            <a:ext cx="3112388" cy="901141"/>
          </a:xfrm>
          <a:custGeom>
            <a:avLst/>
            <a:gdLst/>
            <a:ahLst/>
            <a:cxnLst/>
            <a:rect l="l" t="t" r="r" b="b"/>
            <a:pathLst>
              <a:path w="3112388" h="901141">
                <a:moveTo>
                  <a:pt x="3175" y="90932"/>
                </a:moveTo>
                <a:cubicBezTo>
                  <a:pt x="3175" y="42418"/>
                  <a:pt x="42545" y="3175"/>
                  <a:pt x="91059" y="3175"/>
                </a:cubicBezTo>
                <a:lnTo>
                  <a:pt x="3021457" y="3175"/>
                </a:lnTo>
                <a:cubicBezTo>
                  <a:pt x="3069971" y="3175"/>
                  <a:pt x="3109213" y="42418"/>
                  <a:pt x="3109213" y="90932"/>
                </a:cubicBezTo>
                <a:lnTo>
                  <a:pt x="3109213" y="810107"/>
                </a:lnTo>
                <a:cubicBezTo>
                  <a:pt x="3109213" y="858634"/>
                  <a:pt x="3069971" y="897966"/>
                  <a:pt x="3021457" y="897966"/>
                </a:cubicBezTo>
                <a:lnTo>
                  <a:pt x="91059" y="897966"/>
                </a:lnTo>
                <a:cubicBezTo>
                  <a:pt x="42545" y="897966"/>
                  <a:pt x="3175" y="858634"/>
                  <a:pt x="3175" y="810107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7679" y="4367333"/>
            <a:ext cx="608102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10.0.5.0/24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75" name="Image"/>
          <p:cNvPicPr>
            <a:picLocks noChangeAspect="1"/>
          </p:cNvPicPr>
          <p:nvPr/>
        </p:nvPicPr>
        <p:blipFill>
          <a:blip r:embed="rId4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8143" y="3797897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58638" y="3999890"/>
            <a:ext cx="32748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Jump</a:t>
            </a:r>
            <a:endParaRPr sz="900">
              <a:latin typeface="Arial"/>
              <a:cs typeface="Arial"/>
            </a:endParaRPr>
          </a:p>
        </p:txBody>
      </p:sp>
      <p:sp>
        <p:nvSpPr>
          <p:cNvPr id="833" name="object 833"/>
          <p:cNvSpPr/>
          <p:nvPr/>
        </p:nvSpPr>
        <p:spPr>
          <a:xfrm>
            <a:off x="2761361" y="3638296"/>
            <a:ext cx="1408938" cy="901230"/>
          </a:xfrm>
          <a:custGeom>
            <a:avLst/>
            <a:gdLst/>
            <a:ahLst/>
            <a:cxnLst/>
            <a:rect l="l" t="t" r="r" b="b"/>
            <a:pathLst>
              <a:path w="1408938" h="901230">
                <a:moveTo>
                  <a:pt x="3175" y="91059"/>
                </a:moveTo>
                <a:cubicBezTo>
                  <a:pt x="3175" y="42545"/>
                  <a:pt x="42545" y="3175"/>
                  <a:pt x="91059" y="3175"/>
                </a:cubicBezTo>
                <a:lnTo>
                  <a:pt x="1318006" y="3175"/>
                </a:lnTo>
                <a:cubicBezTo>
                  <a:pt x="1366520" y="3175"/>
                  <a:pt x="1405763" y="42545"/>
                  <a:pt x="1405763" y="91059"/>
                </a:cubicBezTo>
                <a:lnTo>
                  <a:pt x="1405763" y="810209"/>
                </a:lnTo>
                <a:cubicBezTo>
                  <a:pt x="1405763" y="858723"/>
                  <a:pt x="1366520" y="898055"/>
                  <a:pt x="1318006" y="898055"/>
                </a:cubicBezTo>
                <a:lnTo>
                  <a:pt x="91059" y="898055"/>
                </a:lnTo>
                <a:cubicBezTo>
                  <a:pt x="42545" y="898055"/>
                  <a:pt x="3175" y="858723"/>
                  <a:pt x="3175" y="810209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78429" y="4360323"/>
            <a:ext cx="607847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10.0.4.0/24</a:t>
            </a:r>
            <a:endParaRPr sz="900">
              <a:latin typeface="Arial"/>
              <a:cs typeface="Arial"/>
            </a:endParaRPr>
          </a:p>
        </p:txBody>
      </p:sp>
      <p:sp>
        <p:nvSpPr>
          <p:cNvPr id="834" name="object 834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5" name="object 835"/>
          <p:cNvSpPr/>
          <p:nvPr/>
        </p:nvSpPr>
        <p:spPr>
          <a:xfrm>
            <a:off x="3175508" y="3783076"/>
            <a:ext cx="566420" cy="566064"/>
          </a:xfrm>
          <a:custGeom>
            <a:avLst/>
            <a:gdLst/>
            <a:ahLst/>
            <a:cxnLst/>
            <a:rect l="l" t="t" r="r" b="b"/>
            <a:pathLst>
              <a:path w="566420" h="566064">
                <a:moveTo>
                  <a:pt x="9525" y="63246"/>
                </a:moveTo>
                <a:cubicBezTo>
                  <a:pt x="9525" y="33655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6895" y="33655"/>
                  <a:pt x="556895" y="63246"/>
                </a:cubicBezTo>
                <a:lnTo>
                  <a:pt x="556895" y="502844"/>
                </a:lnTo>
                <a:cubicBezTo>
                  <a:pt x="556895" y="532498"/>
                  <a:pt x="532892" y="556539"/>
                  <a:pt x="503301" y="556539"/>
                </a:cubicBezTo>
                <a:lnTo>
                  <a:pt x="63119" y="556539"/>
                </a:lnTo>
                <a:cubicBezTo>
                  <a:pt x="33528" y="556539"/>
                  <a:pt x="9525" y="532498"/>
                  <a:pt x="9525" y="502844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7593" y="3992346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836" name="object 836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7" name="object 837"/>
          <p:cNvSpPr/>
          <p:nvPr/>
        </p:nvSpPr>
        <p:spPr>
          <a:xfrm>
            <a:off x="3116072" y="3718560"/>
            <a:ext cx="678306" cy="701129"/>
          </a:xfrm>
          <a:custGeom>
            <a:avLst/>
            <a:gdLst/>
            <a:ahLst/>
            <a:cxnLst/>
            <a:rect l="l" t="t" r="r" b="b"/>
            <a:pathLst>
              <a:path w="678306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781" y="38481"/>
                  <a:pt x="668781" y="74295"/>
                </a:cubicBezTo>
                <a:lnTo>
                  <a:pt x="668781" y="626859"/>
                </a:lnTo>
                <a:cubicBezTo>
                  <a:pt x="668781" y="662610"/>
                  <a:pt x="639826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10"/>
                  <a:pt x="9525" y="626859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76" name="Image"/>
          <p:cNvPicPr>
            <a:picLocks noChangeAspect="1"/>
          </p:cNvPicPr>
          <p:nvPr/>
        </p:nvPicPr>
        <p:blipFill>
          <a:blip r:embed="rId4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8810" y="378388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55213" y="3985869"/>
            <a:ext cx="254337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185662" y="3993489"/>
            <a:ext cx="22233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29" b="1" spc="10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endParaRPr sz="900">
              <a:latin typeface="Arial"/>
              <a:cs typeface="Arial"/>
            </a:endParaRPr>
          </a:p>
        </p:txBody>
      </p:sp>
      <p:sp>
        <p:nvSpPr>
          <p:cNvPr id="838" name="object 838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9" name="object 839"/>
          <p:cNvSpPr/>
          <p:nvPr/>
        </p:nvSpPr>
        <p:spPr>
          <a:xfrm>
            <a:off x="5980303" y="3719322"/>
            <a:ext cx="678434" cy="701129"/>
          </a:xfrm>
          <a:custGeom>
            <a:avLst/>
            <a:gdLst/>
            <a:ahLst/>
            <a:cxnLst/>
            <a:rect l="l" t="t" r="r" b="b"/>
            <a:pathLst>
              <a:path w="678434" h="701129">
                <a:moveTo>
                  <a:pt x="9525" y="74295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953" y="9525"/>
                  <a:pt x="668909" y="38481"/>
                  <a:pt x="668909" y="74295"/>
                </a:cubicBezTo>
                <a:lnTo>
                  <a:pt x="668909" y="626872"/>
                </a:lnTo>
                <a:cubicBezTo>
                  <a:pt x="668909" y="662622"/>
                  <a:pt x="639953" y="691604"/>
                  <a:pt x="604139" y="691604"/>
                </a:cubicBezTo>
                <a:lnTo>
                  <a:pt x="74295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0" name="object 840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1" name="object 841"/>
          <p:cNvSpPr/>
          <p:nvPr/>
        </p:nvSpPr>
        <p:spPr>
          <a:xfrm>
            <a:off x="3169158" y="2744724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528" y="9525"/>
                  <a:pt x="63119" y="9525"/>
                </a:cubicBezTo>
                <a:lnTo>
                  <a:pt x="503301" y="9525"/>
                </a:lnTo>
                <a:cubicBezTo>
                  <a:pt x="532892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2892" y="556514"/>
                  <a:pt x="503301" y="556514"/>
                </a:cubicBezTo>
                <a:lnTo>
                  <a:pt x="63119" y="556514"/>
                </a:lnTo>
                <a:cubicBezTo>
                  <a:pt x="33528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341243" y="2954147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842" name="object 842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3" name="object 843"/>
          <p:cNvSpPr/>
          <p:nvPr/>
        </p:nvSpPr>
        <p:spPr>
          <a:xfrm>
            <a:off x="3109722" y="2680208"/>
            <a:ext cx="678434" cy="701040"/>
          </a:xfrm>
          <a:custGeom>
            <a:avLst/>
            <a:gdLst/>
            <a:ahLst/>
            <a:cxnLst/>
            <a:rect l="l" t="t" r="r" b="b"/>
            <a:pathLst>
              <a:path w="678434" h="701040">
                <a:moveTo>
                  <a:pt x="9525" y="74168"/>
                </a:moveTo>
                <a:cubicBezTo>
                  <a:pt x="9525" y="38481"/>
                  <a:pt x="38481" y="9525"/>
                  <a:pt x="74295" y="9525"/>
                </a:cubicBezTo>
                <a:lnTo>
                  <a:pt x="604139" y="9525"/>
                </a:lnTo>
                <a:cubicBezTo>
                  <a:pt x="639826" y="9525"/>
                  <a:pt x="668909" y="38481"/>
                  <a:pt x="668909" y="74168"/>
                </a:cubicBezTo>
                <a:lnTo>
                  <a:pt x="668909" y="626872"/>
                </a:lnTo>
                <a:cubicBezTo>
                  <a:pt x="668909" y="662559"/>
                  <a:pt x="639826" y="691515"/>
                  <a:pt x="604139" y="691515"/>
                </a:cubicBezTo>
                <a:lnTo>
                  <a:pt x="74295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77" name="Image"/>
          <p:cNvPicPr>
            <a:picLocks noChangeAspect="1"/>
          </p:cNvPicPr>
          <p:nvPr/>
        </p:nvPicPr>
        <p:blipFill>
          <a:blip r:embed="rId4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72460" y="2745486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317113" y="2947162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844" name="object 844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5" name="object 845"/>
          <p:cNvSpPr/>
          <p:nvPr/>
        </p:nvSpPr>
        <p:spPr>
          <a:xfrm>
            <a:off x="3056763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270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6" name="object 846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7" name="object 847"/>
          <p:cNvSpPr/>
          <p:nvPr/>
        </p:nvSpPr>
        <p:spPr>
          <a:xfrm>
            <a:off x="5088255" y="3670935"/>
            <a:ext cx="807339" cy="847953"/>
          </a:xfrm>
          <a:custGeom>
            <a:avLst/>
            <a:gdLst/>
            <a:ahLst/>
            <a:cxnLst/>
            <a:rect l="l" t="t" r="r" b="b"/>
            <a:pathLst>
              <a:path w="807339" h="847953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35"/>
                </a:lnTo>
                <a:cubicBezTo>
                  <a:pt x="797814" y="803783"/>
                  <a:pt x="763143" y="838428"/>
                  <a:pt x="720471" y="838428"/>
                </a:cubicBezTo>
                <a:lnTo>
                  <a:pt x="86995" y="838428"/>
                </a:lnTo>
                <a:cubicBezTo>
                  <a:pt x="44196" y="838428"/>
                  <a:pt x="9525" y="803783"/>
                  <a:pt x="9525" y="761035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8" name="object 848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9" name="object 849"/>
          <p:cNvSpPr/>
          <p:nvPr/>
        </p:nvSpPr>
        <p:spPr>
          <a:xfrm>
            <a:off x="5153914" y="3726180"/>
            <a:ext cx="678307" cy="701129"/>
          </a:xfrm>
          <a:custGeom>
            <a:avLst/>
            <a:gdLst/>
            <a:ahLst/>
            <a:cxnLst/>
            <a:rect l="l" t="t" r="r" b="b"/>
            <a:pathLst>
              <a:path w="678307" h="701129">
                <a:moveTo>
                  <a:pt x="9525" y="74295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295"/>
                </a:cubicBezTo>
                <a:lnTo>
                  <a:pt x="668782" y="626872"/>
                </a:lnTo>
                <a:cubicBezTo>
                  <a:pt x="668782" y="662622"/>
                  <a:pt x="639826" y="691604"/>
                  <a:pt x="604012" y="691604"/>
                </a:cubicBezTo>
                <a:lnTo>
                  <a:pt x="74168" y="691604"/>
                </a:lnTo>
                <a:cubicBezTo>
                  <a:pt x="38481" y="691604"/>
                  <a:pt x="9525" y="662622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0" name="object 850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1" name="object 851"/>
          <p:cNvSpPr/>
          <p:nvPr/>
        </p:nvSpPr>
        <p:spPr>
          <a:xfrm>
            <a:off x="3058033" y="3664585"/>
            <a:ext cx="807338" cy="847941"/>
          </a:xfrm>
          <a:custGeom>
            <a:avLst/>
            <a:gdLst/>
            <a:ahLst/>
            <a:cxnLst/>
            <a:rect l="l" t="t" r="r" b="b"/>
            <a:pathLst>
              <a:path w="807338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143" y="9525"/>
                  <a:pt x="797813" y="44196"/>
                  <a:pt x="797813" y="86995"/>
                </a:cubicBezTo>
                <a:lnTo>
                  <a:pt x="797813" y="761022"/>
                </a:lnTo>
                <a:cubicBezTo>
                  <a:pt x="797813" y="803757"/>
                  <a:pt x="763143" y="838416"/>
                  <a:pt x="720470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2" name="object 852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3" name="object 853"/>
          <p:cNvSpPr/>
          <p:nvPr/>
        </p:nvSpPr>
        <p:spPr>
          <a:xfrm>
            <a:off x="1342644" y="3665601"/>
            <a:ext cx="807339" cy="847915"/>
          </a:xfrm>
          <a:custGeom>
            <a:avLst/>
            <a:gdLst/>
            <a:ahLst/>
            <a:cxnLst/>
            <a:rect l="l" t="t" r="r" b="b"/>
            <a:pathLst>
              <a:path w="807339" h="847915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96"/>
                </a:lnTo>
                <a:cubicBezTo>
                  <a:pt x="797814" y="803745"/>
                  <a:pt x="763143" y="838390"/>
                  <a:pt x="720471" y="838390"/>
                </a:cubicBezTo>
                <a:lnTo>
                  <a:pt x="86868" y="838390"/>
                </a:lnTo>
                <a:cubicBezTo>
                  <a:pt x="44196" y="838390"/>
                  <a:pt x="9525" y="803745"/>
                  <a:pt x="9525" y="760996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4" name="object 854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5" name="object 855"/>
          <p:cNvSpPr/>
          <p:nvPr/>
        </p:nvSpPr>
        <p:spPr>
          <a:xfrm>
            <a:off x="5915279" y="3664585"/>
            <a:ext cx="807339" cy="847941"/>
          </a:xfrm>
          <a:custGeom>
            <a:avLst/>
            <a:gdLst/>
            <a:ahLst/>
            <a:cxnLst/>
            <a:rect l="l" t="t" r="r" b="b"/>
            <a:pathLst>
              <a:path w="807339" h="847941">
                <a:moveTo>
                  <a:pt x="9525" y="86995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995"/>
                </a:cubicBezTo>
                <a:lnTo>
                  <a:pt x="797814" y="761022"/>
                </a:lnTo>
                <a:cubicBezTo>
                  <a:pt x="797814" y="803757"/>
                  <a:pt x="763143" y="838416"/>
                  <a:pt x="720471" y="838416"/>
                </a:cubicBezTo>
                <a:lnTo>
                  <a:pt x="86995" y="838416"/>
                </a:lnTo>
                <a:cubicBezTo>
                  <a:pt x="44196" y="838416"/>
                  <a:pt x="9525" y="803757"/>
                  <a:pt x="9525" y="761022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78" name="Image"/>
          <p:cNvPicPr>
            <a:picLocks noChangeAspect="1"/>
          </p:cNvPicPr>
          <p:nvPr/>
        </p:nvPicPr>
        <p:blipFill>
          <a:blip r:embed="rId4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5959" y="1418515"/>
            <a:ext cx="219191" cy="242569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4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4729" y="2437817"/>
            <a:ext cx="219191" cy="242569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4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7221" y="3509062"/>
            <a:ext cx="219191" cy="242569"/>
          </a:xfrm>
          <a:prstGeom prst="rect">
            <a:avLst/>
          </a:prstGeom>
        </p:spPr>
      </p:pic>
      <p:pic>
        <p:nvPicPr>
          <p:cNvPr id="481" name="Image"/>
          <p:cNvPicPr>
            <a:picLocks noChangeAspect="1"/>
          </p:cNvPicPr>
          <p:nvPr/>
        </p:nvPicPr>
        <p:blipFill>
          <a:blip r:embed="rId4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23972" y="3486837"/>
            <a:ext cx="219191" cy="242569"/>
          </a:xfrm>
          <a:prstGeom prst="rect">
            <a:avLst/>
          </a:prstGeom>
        </p:spPr>
      </p:pic>
      <p:pic>
        <p:nvPicPr>
          <p:cNvPr id="482" name="Image"/>
          <p:cNvPicPr>
            <a:picLocks noChangeAspect="1"/>
          </p:cNvPicPr>
          <p:nvPr/>
        </p:nvPicPr>
        <p:blipFill>
          <a:blip r:embed="rId4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28286" y="3529001"/>
            <a:ext cx="219191" cy="242569"/>
          </a:xfrm>
          <a:prstGeom prst="rect">
            <a:avLst/>
          </a:prstGeom>
        </p:spPr>
      </p:pic>
      <p:pic>
        <p:nvPicPr>
          <p:cNvPr id="483" name="Image"/>
          <p:cNvPicPr>
            <a:picLocks noChangeAspect="1"/>
          </p:cNvPicPr>
          <p:nvPr/>
        </p:nvPicPr>
        <p:blipFill>
          <a:blip r:embed="rId4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83179" y="1604137"/>
            <a:ext cx="731520" cy="731520"/>
          </a:xfrm>
          <a:prstGeom prst="rect">
            <a:avLst/>
          </a:prstGeom>
        </p:spPr>
      </p:pic>
      <p:sp>
        <p:nvSpPr>
          <p:cNvPr id="856" name="object 856"/>
          <p:cNvSpPr/>
          <p:nvPr/>
        </p:nvSpPr>
        <p:spPr>
          <a:xfrm>
            <a:off x="2289683" y="2751582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655" y="9525"/>
                  <a:pt x="63246" y="9525"/>
                </a:cubicBezTo>
                <a:lnTo>
                  <a:pt x="503301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3019" y="556514"/>
                  <a:pt x="503301" y="556514"/>
                </a:cubicBezTo>
                <a:lnTo>
                  <a:pt x="63246" y="556514"/>
                </a:lnTo>
                <a:cubicBezTo>
                  <a:pt x="33655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7" name="object 857"/>
          <p:cNvSpPr/>
          <p:nvPr/>
        </p:nvSpPr>
        <p:spPr>
          <a:xfrm>
            <a:off x="2289683" y="2751582"/>
            <a:ext cx="566547" cy="566039"/>
          </a:xfrm>
          <a:custGeom>
            <a:avLst/>
            <a:gdLst/>
            <a:ahLst/>
            <a:cxnLst/>
            <a:rect l="l" t="t" r="r" b="b"/>
            <a:pathLst>
              <a:path w="566547" h="566039">
                <a:moveTo>
                  <a:pt x="9525" y="63246"/>
                </a:moveTo>
                <a:cubicBezTo>
                  <a:pt x="9525" y="33528"/>
                  <a:pt x="33655" y="9525"/>
                  <a:pt x="63246" y="9525"/>
                </a:cubicBezTo>
                <a:lnTo>
                  <a:pt x="503301" y="9525"/>
                </a:lnTo>
                <a:cubicBezTo>
                  <a:pt x="533019" y="9525"/>
                  <a:pt x="557022" y="33528"/>
                  <a:pt x="557022" y="63246"/>
                </a:cubicBezTo>
                <a:lnTo>
                  <a:pt x="557022" y="502793"/>
                </a:lnTo>
                <a:cubicBezTo>
                  <a:pt x="557022" y="532511"/>
                  <a:pt x="533019" y="556514"/>
                  <a:pt x="503301" y="556514"/>
                </a:cubicBezTo>
                <a:lnTo>
                  <a:pt x="63246" y="556514"/>
                </a:lnTo>
                <a:cubicBezTo>
                  <a:pt x="33655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461514" y="2960878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858" name="object 858"/>
          <p:cNvSpPr/>
          <p:nvPr/>
        </p:nvSpPr>
        <p:spPr>
          <a:xfrm>
            <a:off x="2230374" y="2687066"/>
            <a:ext cx="678307" cy="701040"/>
          </a:xfrm>
          <a:custGeom>
            <a:avLst/>
            <a:gdLst/>
            <a:ahLst/>
            <a:cxnLst/>
            <a:rect l="l" t="t" r="r" b="b"/>
            <a:pathLst>
              <a:path w="678307" h="701040">
                <a:moveTo>
                  <a:pt x="9525" y="74168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139" y="9525"/>
                </a:lnTo>
                <a:cubicBezTo>
                  <a:pt x="639826" y="9525"/>
                  <a:pt x="668782" y="38481"/>
                  <a:pt x="668782" y="74168"/>
                </a:cubicBezTo>
                <a:lnTo>
                  <a:pt x="668782" y="626872"/>
                </a:lnTo>
                <a:cubicBezTo>
                  <a:pt x="668782" y="662559"/>
                  <a:pt x="639826" y="691515"/>
                  <a:pt x="604139" y="691515"/>
                </a:cubicBezTo>
                <a:lnTo>
                  <a:pt x="74168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9" name="object 859"/>
          <p:cNvSpPr/>
          <p:nvPr/>
        </p:nvSpPr>
        <p:spPr>
          <a:xfrm>
            <a:off x="2230374" y="2687066"/>
            <a:ext cx="678307" cy="701040"/>
          </a:xfrm>
          <a:custGeom>
            <a:avLst/>
            <a:gdLst/>
            <a:ahLst/>
            <a:cxnLst/>
            <a:rect l="l" t="t" r="r" b="b"/>
            <a:pathLst>
              <a:path w="678307" h="701040">
                <a:moveTo>
                  <a:pt x="9525" y="74168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139" y="9525"/>
                </a:lnTo>
                <a:cubicBezTo>
                  <a:pt x="639826" y="9525"/>
                  <a:pt x="668782" y="38481"/>
                  <a:pt x="668782" y="74168"/>
                </a:cubicBezTo>
                <a:lnTo>
                  <a:pt x="668782" y="626872"/>
                </a:lnTo>
                <a:cubicBezTo>
                  <a:pt x="668782" y="662559"/>
                  <a:pt x="639826" y="691515"/>
                  <a:pt x="604139" y="691515"/>
                </a:cubicBezTo>
                <a:lnTo>
                  <a:pt x="74168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84" name="Image"/>
          <p:cNvPicPr>
            <a:picLocks noChangeAspect="1"/>
          </p:cNvPicPr>
          <p:nvPr/>
        </p:nvPicPr>
        <p:blipFill>
          <a:blip r:embed="rId4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93112" y="2752344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437511" y="2954147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860" name="object 860"/>
          <p:cNvSpPr/>
          <p:nvPr/>
        </p:nvSpPr>
        <p:spPr>
          <a:xfrm>
            <a:off x="2177415" y="2628265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1" name="object 861"/>
          <p:cNvSpPr/>
          <p:nvPr/>
        </p:nvSpPr>
        <p:spPr>
          <a:xfrm>
            <a:off x="2177415" y="2628265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2" name="object 862"/>
          <p:cNvSpPr/>
          <p:nvPr/>
        </p:nvSpPr>
        <p:spPr>
          <a:xfrm>
            <a:off x="2586609" y="2192782"/>
            <a:ext cx="649986" cy="496951"/>
          </a:xfrm>
          <a:custGeom>
            <a:avLst/>
            <a:gdLst/>
            <a:ahLst/>
            <a:cxnLst/>
            <a:rect l="l" t="t" r="r" b="b"/>
            <a:pathLst>
              <a:path w="649986" h="496951">
                <a:moveTo>
                  <a:pt x="626999" y="0"/>
                </a:moveTo>
                <a:lnTo>
                  <a:pt x="18669" y="458978"/>
                </a:lnTo>
                <a:lnTo>
                  <a:pt x="41656" y="489458"/>
                </a:lnTo>
                <a:lnTo>
                  <a:pt x="649986" y="30353"/>
                </a:lnTo>
                <a:close/>
                <a:moveTo>
                  <a:pt x="63754" y="344805"/>
                </a:moveTo>
                <a:lnTo>
                  <a:pt x="0" y="496951"/>
                </a:lnTo>
                <a:lnTo>
                  <a:pt x="163830" y="477520"/>
                </a:lnTo>
                <a:cubicBezTo>
                  <a:pt x="174244" y="476250"/>
                  <a:pt x="181737" y="466725"/>
                  <a:pt x="180467" y="456311"/>
                </a:cubicBezTo>
                <a:cubicBezTo>
                  <a:pt x="179324" y="445897"/>
                  <a:pt x="169799" y="438404"/>
                  <a:pt x="159385" y="439674"/>
                </a:cubicBezTo>
                <a:lnTo>
                  <a:pt x="27940" y="455295"/>
                </a:lnTo>
                <a:lnTo>
                  <a:pt x="47752" y="481584"/>
                </a:lnTo>
                <a:lnTo>
                  <a:pt x="98806" y="359410"/>
                </a:lnTo>
                <a:cubicBezTo>
                  <a:pt x="102870" y="349758"/>
                  <a:pt x="98298" y="338582"/>
                  <a:pt x="88646" y="334518"/>
                </a:cubicBezTo>
                <a:cubicBezTo>
                  <a:pt x="78994" y="330454"/>
                  <a:pt x="67818" y="335026"/>
                  <a:pt x="63754" y="344805"/>
                </a:cubicBez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3" name="object 863"/>
          <p:cNvSpPr/>
          <p:nvPr/>
        </p:nvSpPr>
        <p:spPr>
          <a:xfrm>
            <a:off x="3379470" y="2321306"/>
            <a:ext cx="176530" cy="424307"/>
          </a:xfrm>
          <a:custGeom>
            <a:avLst/>
            <a:gdLst/>
            <a:ahLst/>
            <a:cxnLst/>
            <a:rect l="l" t="t" r="r" b="b"/>
            <a:pathLst>
              <a:path w="176530" h="424307">
                <a:moveTo>
                  <a:pt x="86614" y="0"/>
                </a:moveTo>
                <a:lnTo>
                  <a:pt x="62103" y="385318"/>
                </a:lnTo>
                <a:lnTo>
                  <a:pt x="100076" y="387731"/>
                </a:lnTo>
                <a:lnTo>
                  <a:pt x="124587" y="2413"/>
                </a:lnTo>
                <a:close/>
                <a:moveTo>
                  <a:pt x="4699" y="276733"/>
                </a:moveTo>
                <a:lnTo>
                  <a:pt x="78613" y="424307"/>
                </a:lnTo>
                <a:lnTo>
                  <a:pt x="170688" y="287401"/>
                </a:lnTo>
                <a:cubicBezTo>
                  <a:pt x="176530" y="278638"/>
                  <a:pt x="174244" y="266827"/>
                  <a:pt x="165481" y="260858"/>
                </a:cubicBezTo>
                <a:cubicBezTo>
                  <a:pt x="156718" y="255016"/>
                  <a:pt x="144907" y="257302"/>
                  <a:pt x="139064" y="266065"/>
                </a:cubicBezTo>
                <a:lnTo>
                  <a:pt x="139064" y="266065"/>
                </a:lnTo>
                <a:lnTo>
                  <a:pt x="65278" y="375920"/>
                </a:lnTo>
                <a:lnTo>
                  <a:pt x="98044" y="377952"/>
                </a:lnTo>
                <a:lnTo>
                  <a:pt x="38862" y="259715"/>
                </a:lnTo>
                <a:cubicBezTo>
                  <a:pt x="34163" y="250317"/>
                  <a:pt x="22606" y="246507"/>
                  <a:pt x="13208" y="251206"/>
                </a:cubicBezTo>
                <a:cubicBezTo>
                  <a:pt x="3810" y="255905"/>
                  <a:pt x="0" y="267335"/>
                  <a:pt x="4699" y="276733"/>
                </a:cubicBez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4" name="object 864"/>
          <p:cNvSpPr/>
          <p:nvPr/>
        </p:nvSpPr>
        <p:spPr>
          <a:xfrm>
            <a:off x="3043555" y="1566164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069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069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5" name="object 865"/>
          <p:cNvSpPr/>
          <p:nvPr/>
        </p:nvSpPr>
        <p:spPr>
          <a:xfrm>
            <a:off x="3043555" y="1566164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069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4" y="44069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6" name="object 866"/>
          <p:cNvSpPr/>
          <p:nvPr/>
        </p:nvSpPr>
        <p:spPr>
          <a:xfrm>
            <a:off x="3041777" y="2608199"/>
            <a:ext cx="807338" cy="847852"/>
          </a:xfrm>
          <a:custGeom>
            <a:avLst/>
            <a:gdLst/>
            <a:ahLst/>
            <a:cxnLst/>
            <a:rect l="l" t="t" r="r" b="b"/>
            <a:pathLst>
              <a:path w="807338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3" y="44196"/>
                  <a:pt x="797813" y="86868"/>
                </a:cubicBezTo>
                <a:lnTo>
                  <a:pt x="797813" y="760984"/>
                </a:lnTo>
                <a:cubicBezTo>
                  <a:pt x="797813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7" name="object 867"/>
          <p:cNvSpPr/>
          <p:nvPr/>
        </p:nvSpPr>
        <p:spPr>
          <a:xfrm>
            <a:off x="3041777" y="2608199"/>
            <a:ext cx="807338" cy="847852"/>
          </a:xfrm>
          <a:custGeom>
            <a:avLst/>
            <a:gdLst/>
            <a:ahLst/>
            <a:cxnLst/>
            <a:rect l="l" t="t" r="r" b="b"/>
            <a:pathLst>
              <a:path w="807338" h="847852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1" y="9525"/>
                </a:lnTo>
                <a:cubicBezTo>
                  <a:pt x="763143" y="9525"/>
                  <a:pt x="797813" y="44196"/>
                  <a:pt x="797813" y="86868"/>
                </a:cubicBezTo>
                <a:lnTo>
                  <a:pt x="797813" y="760984"/>
                </a:lnTo>
                <a:cubicBezTo>
                  <a:pt x="797813" y="803656"/>
                  <a:pt x="763143" y="838327"/>
                  <a:pt x="720471" y="838327"/>
                </a:cubicBezTo>
                <a:lnTo>
                  <a:pt x="86995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8" name="object 868"/>
          <p:cNvSpPr/>
          <p:nvPr/>
        </p:nvSpPr>
        <p:spPr>
          <a:xfrm>
            <a:off x="2181987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783"/>
                  <a:pt x="763143" y="838327"/>
                  <a:pt x="720471" y="838327"/>
                </a:cubicBezTo>
                <a:lnTo>
                  <a:pt x="86868" y="838327"/>
                </a:lnTo>
                <a:cubicBezTo>
                  <a:pt x="44196" y="838327"/>
                  <a:pt x="9525" y="803783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9" name="object 869"/>
          <p:cNvSpPr/>
          <p:nvPr/>
        </p:nvSpPr>
        <p:spPr>
          <a:xfrm>
            <a:off x="2181987" y="2621407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783"/>
                  <a:pt x="763143" y="838327"/>
                  <a:pt x="720471" y="838327"/>
                </a:cubicBezTo>
                <a:lnTo>
                  <a:pt x="86868" y="838327"/>
                </a:lnTo>
                <a:cubicBezTo>
                  <a:pt x="44196" y="838327"/>
                  <a:pt x="9525" y="803783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43507" y="2941980"/>
            <a:ext cx="236118" cy="1292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870" name="object 870"/>
          <p:cNvSpPr/>
          <p:nvPr/>
        </p:nvSpPr>
        <p:spPr>
          <a:xfrm>
            <a:off x="1401064" y="2745486"/>
            <a:ext cx="566546" cy="566039"/>
          </a:xfrm>
          <a:custGeom>
            <a:avLst/>
            <a:gdLst/>
            <a:ahLst/>
            <a:cxnLst/>
            <a:rect l="l" t="t" r="r" b="b"/>
            <a:pathLst>
              <a:path w="566546" h="566039">
                <a:moveTo>
                  <a:pt x="9525" y="63246"/>
                </a:moveTo>
                <a:cubicBezTo>
                  <a:pt x="9525" y="33528"/>
                  <a:pt x="33655" y="9525"/>
                  <a:pt x="63246" y="9525"/>
                </a:cubicBezTo>
                <a:lnTo>
                  <a:pt x="503301" y="9525"/>
                </a:lnTo>
                <a:cubicBezTo>
                  <a:pt x="533018" y="9525"/>
                  <a:pt x="557021" y="33528"/>
                  <a:pt x="557021" y="63246"/>
                </a:cubicBezTo>
                <a:lnTo>
                  <a:pt x="557021" y="502793"/>
                </a:lnTo>
                <a:cubicBezTo>
                  <a:pt x="557021" y="532511"/>
                  <a:pt x="533018" y="556514"/>
                  <a:pt x="503301" y="556514"/>
                </a:cubicBezTo>
                <a:lnTo>
                  <a:pt x="63246" y="556514"/>
                </a:lnTo>
                <a:cubicBezTo>
                  <a:pt x="33655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1" name="object 871"/>
          <p:cNvSpPr/>
          <p:nvPr/>
        </p:nvSpPr>
        <p:spPr>
          <a:xfrm>
            <a:off x="1401064" y="2745486"/>
            <a:ext cx="566546" cy="566039"/>
          </a:xfrm>
          <a:custGeom>
            <a:avLst/>
            <a:gdLst/>
            <a:ahLst/>
            <a:cxnLst/>
            <a:rect l="l" t="t" r="r" b="b"/>
            <a:pathLst>
              <a:path w="566546" h="566039">
                <a:moveTo>
                  <a:pt x="9525" y="63246"/>
                </a:moveTo>
                <a:cubicBezTo>
                  <a:pt x="9525" y="33528"/>
                  <a:pt x="33655" y="9525"/>
                  <a:pt x="63246" y="9525"/>
                </a:cubicBezTo>
                <a:lnTo>
                  <a:pt x="503301" y="9525"/>
                </a:lnTo>
                <a:cubicBezTo>
                  <a:pt x="533018" y="9525"/>
                  <a:pt x="557021" y="33528"/>
                  <a:pt x="557021" y="63246"/>
                </a:cubicBezTo>
                <a:lnTo>
                  <a:pt x="557021" y="502793"/>
                </a:lnTo>
                <a:cubicBezTo>
                  <a:pt x="557021" y="532511"/>
                  <a:pt x="533018" y="556514"/>
                  <a:pt x="503301" y="556514"/>
                </a:cubicBezTo>
                <a:lnTo>
                  <a:pt x="63246" y="556514"/>
                </a:lnTo>
                <a:cubicBezTo>
                  <a:pt x="33655" y="556514"/>
                  <a:pt x="9525" y="532511"/>
                  <a:pt x="9525" y="502793"/>
                </a:cubicBez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572768" y="2954782"/>
            <a:ext cx="236049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99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872" name="object 872"/>
          <p:cNvSpPr/>
          <p:nvPr/>
        </p:nvSpPr>
        <p:spPr>
          <a:xfrm>
            <a:off x="1341755" y="2680970"/>
            <a:ext cx="678307" cy="701040"/>
          </a:xfrm>
          <a:custGeom>
            <a:avLst/>
            <a:gdLst/>
            <a:ahLst/>
            <a:cxnLst/>
            <a:rect l="l" t="t" r="r" b="b"/>
            <a:pathLst>
              <a:path w="678307" h="701040">
                <a:moveTo>
                  <a:pt x="9525" y="74168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168"/>
                </a:cubicBezTo>
                <a:lnTo>
                  <a:pt x="668782" y="626872"/>
                </a:lnTo>
                <a:cubicBezTo>
                  <a:pt x="668782" y="662559"/>
                  <a:pt x="639826" y="691515"/>
                  <a:pt x="604012" y="691515"/>
                </a:cubicBezTo>
                <a:lnTo>
                  <a:pt x="74168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3" name="object 873"/>
          <p:cNvSpPr/>
          <p:nvPr/>
        </p:nvSpPr>
        <p:spPr>
          <a:xfrm>
            <a:off x="1341755" y="2680970"/>
            <a:ext cx="678307" cy="701040"/>
          </a:xfrm>
          <a:custGeom>
            <a:avLst/>
            <a:gdLst/>
            <a:ahLst/>
            <a:cxnLst/>
            <a:rect l="l" t="t" r="r" b="b"/>
            <a:pathLst>
              <a:path w="678307" h="701040">
                <a:moveTo>
                  <a:pt x="9525" y="74168"/>
                </a:moveTo>
                <a:cubicBezTo>
                  <a:pt x="9525" y="38481"/>
                  <a:pt x="38481" y="9525"/>
                  <a:pt x="74168" y="9525"/>
                </a:cubicBezTo>
                <a:lnTo>
                  <a:pt x="604012" y="9525"/>
                </a:lnTo>
                <a:cubicBezTo>
                  <a:pt x="639826" y="9525"/>
                  <a:pt x="668782" y="38481"/>
                  <a:pt x="668782" y="74168"/>
                </a:cubicBezTo>
                <a:lnTo>
                  <a:pt x="668782" y="626872"/>
                </a:lnTo>
                <a:cubicBezTo>
                  <a:pt x="668782" y="662559"/>
                  <a:pt x="639826" y="691515"/>
                  <a:pt x="604012" y="691515"/>
                </a:cubicBezTo>
                <a:lnTo>
                  <a:pt x="74168" y="691515"/>
                </a:lnTo>
                <a:cubicBezTo>
                  <a:pt x="38481" y="691515"/>
                  <a:pt x="9525" y="662559"/>
                  <a:pt x="9525" y="626872"/>
                </a:cubicBez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85" name="Image"/>
          <p:cNvPicPr>
            <a:picLocks noChangeAspect="1"/>
          </p:cNvPicPr>
          <p:nvPr/>
        </p:nvPicPr>
        <p:blipFill>
          <a:blip r:embed="rId4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4493" y="2746248"/>
            <a:ext cx="571373" cy="571373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48638" y="2948051"/>
            <a:ext cx="290913" cy="1290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900">
              <a:latin typeface="Arial"/>
              <a:cs typeface="Arial"/>
            </a:endParaRPr>
          </a:p>
        </p:txBody>
      </p:sp>
      <p:sp>
        <p:nvSpPr>
          <p:cNvPr id="874" name="object 874"/>
          <p:cNvSpPr/>
          <p:nvPr/>
        </p:nvSpPr>
        <p:spPr>
          <a:xfrm>
            <a:off x="1288796" y="2622169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868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5" name="object 875"/>
          <p:cNvSpPr/>
          <p:nvPr/>
        </p:nvSpPr>
        <p:spPr>
          <a:xfrm>
            <a:off x="1288796" y="2622169"/>
            <a:ext cx="807339" cy="847852"/>
          </a:xfrm>
          <a:custGeom>
            <a:avLst/>
            <a:gdLst/>
            <a:ahLst/>
            <a:cxnLst/>
            <a:rect l="l" t="t" r="r" b="b"/>
            <a:pathLst>
              <a:path w="807339" h="847852">
                <a:moveTo>
                  <a:pt x="9525" y="86868"/>
                </a:moveTo>
                <a:cubicBezTo>
                  <a:pt x="9525" y="44196"/>
                  <a:pt x="44196" y="9525"/>
                  <a:pt x="86868" y="9525"/>
                </a:cubicBezTo>
                <a:lnTo>
                  <a:pt x="720471" y="9525"/>
                </a:lnTo>
                <a:cubicBezTo>
                  <a:pt x="763143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656"/>
                  <a:pt x="763143" y="838327"/>
                  <a:pt x="720471" y="838327"/>
                </a:cubicBezTo>
                <a:lnTo>
                  <a:pt x="86868" y="838327"/>
                </a:lnTo>
                <a:cubicBezTo>
                  <a:pt x="44196" y="838327"/>
                  <a:pt x="9525" y="803656"/>
                  <a:pt x="9525" y="760984"/>
                </a:cubicBezTo>
                <a:close/>
              </a:path>
            </a:pathLst>
          </a:custGeom>
          <a:ln w="19050">
            <a:solidFill>
              <a:srgbClr val="4f612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6" name="object 876"/>
          <p:cNvSpPr/>
          <p:nvPr/>
        </p:nvSpPr>
        <p:spPr>
          <a:xfrm>
            <a:off x="1275334" y="2607945"/>
            <a:ext cx="807339" cy="847979"/>
          </a:xfrm>
          <a:custGeom>
            <a:avLst/>
            <a:gdLst/>
            <a:ahLst/>
            <a:cxnLst/>
            <a:rect l="l" t="t" r="r" b="b"/>
            <a:pathLst>
              <a:path w="807339" h="847979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783"/>
                  <a:pt x="763270" y="838454"/>
                  <a:pt x="720470" y="838454"/>
                </a:cubicBezTo>
                <a:lnTo>
                  <a:pt x="86995" y="838454"/>
                </a:lnTo>
                <a:cubicBezTo>
                  <a:pt x="44196" y="838454"/>
                  <a:pt x="9525" y="803783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7" name="object 877"/>
          <p:cNvSpPr/>
          <p:nvPr/>
        </p:nvSpPr>
        <p:spPr>
          <a:xfrm>
            <a:off x="1275334" y="2607945"/>
            <a:ext cx="807339" cy="847979"/>
          </a:xfrm>
          <a:custGeom>
            <a:avLst/>
            <a:gdLst/>
            <a:ahLst/>
            <a:cxnLst/>
            <a:rect l="l" t="t" r="r" b="b"/>
            <a:pathLst>
              <a:path w="807339" h="847979">
                <a:moveTo>
                  <a:pt x="9525" y="86868"/>
                </a:moveTo>
                <a:cubicBezTo>
                  <a:pt x="9525" y="44196"/>
                  <a:pt x="44196" y="9525"/>
                  <a:pt x="86995" y="9525"/>
                </a:cubicBezTo>
                <a:lnTo>
                  <a:pt x="720470" y="9525"/>
                </a:lnTo>
                <a:cubicBezTo>
                  <a:pt x="763270" y="9525"/>
                  <a:pt x="797814" y="44196"/>
                  <a:pt x="797814" y="86868"/>
                </a:cubicBezTo>
                <a:lnTo>
                  <a:pt x="797814" y="760984"/>
                </a:lnTo>
                <a:cubicBezTo>
                  <a:pt x="797814" y="803783"/>
                  <a:pt x="763270" y="838454"/>
                  <a:pt x="720470" y="838454"/>
                </a:cubicBezTo>
                <a:lnTo>
                  <a:pt x="86995" y="838454"/>
                </a:lnTo>
                <a:cubicBezTo>
                  <a:pt x="44196" y="838454"/>
                  <a:pt x="9525" y="803783"/>
                  <a:pt x="9525" y="760984"/>
                </a:cubicBezTo>
                <a:close/>
              </a:path>
            </a:pathLst>
          </a:custGeom>
          <a:ln w="190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8" name="object 878"/>
          <p:cNvSpPr/>
          <p:nvPr/>
        </p:nvSpPr>
        <p:spPr>
          <a:xfrm>
            <a:off x="1689989" y="2089785"/>
            <a:ext cx="1401063" cy="673608"/>
          </a:xfrm>
          <a:custGeom>
            <a:avLst/>
            <a:gdLst/>
            <a:ahLst/>
            <a:cxnLst/>
            <a:rect l="l" t="t" r="r" b="b"/>
            <a:pathLst>
              <a:path w="1401063" h="673608">
                <a:moveTo>
                  <a:pt x="1385189" y="0"/>
                </a:moveTo>
                <a:lnTo>
                  <a:pt x="26415" y="623443"/>
                </a:lnTo>
                <a:lnTo>
                  <a:pt x="42290" y="658114"/>
                </a:lnTo>
                <a:lnTo>
                  <a:pt x="1401064" y="34544"/>
                </a:lnTo>
                <a:close/>
                <a:moveTo>
                  <a:pt x="94868" y="521462"/>
                </a:moveTo>
                <a:lnTo>
                  <a:pt x="0" y="656463"/>
                </a:lnTo>
                <a:lnTo>
                  <a:pt x="164211" y="672592"/>
                </a:lnTo>
                <a:cubicBezTo>
                  <a:pt x="174752" y="673608"/>
                  <a:pt x="184023" y="665988"/>
                  <a:pt x="185039" y="655574"/>
                </a:cubicBezTo>
                <a:cubicBezTo>
                  <a:pt x="186055" y="645033"/>
                  <a:pt x="178435" y="635762"/>
                  <a:pt x="168021" y="634746"/>
                </a:cubicBezTo>
                <a:lnTo>
                  <a:pt x="36321" y="621792"/>
                </a:lnTo>
                <a:lnTo>
                  <a:pt x="50037" y="651637"/>
                </a:lnTo>
                <a:lnTo>
                  <a:pt x="126111" y="543433"/>
                </a:lnTo>
                <a:cubicBezTo>
                  <a:pt x="132080" y="534797"/>
                  <a:pt x="130048" y="522986"/>
                  <a:pt x="121412" y="516890"/>
                </a:cubicBezTo>
                <a:cubicBezTo>
                  <a:pt x="112776" y="510794"/>
                  <a:pt x="100965" y="512953"/>
                  <a:pt x="94868" y="521462"/>
                </a:cubicBez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86" name="Image"/>
          <p:cNvPicPr>
            <a:picLocks noChangeAspect="1"/>
          </p:cNvPicPr>
          <p:nvPr/>
        </p:nvPicPr>
        <p:blipFill>
          <a:blip r:embed="rId4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58006" y="2706636"/>
            <a:ext cx="626351" cy="626351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938649" y="1529969"/>
            <a:ext cx="1920761" cy="2164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10" spc="10" dirty="0">
                <a:solidFill>
                  <a:srgbClr val="1f487c"/>
                </a:solidFill>
                <a:latin typeface="Calibri"/>
                <a:cs typeface="Calibri"/>
              </a:rPr>
              <a:t>Elastic  load  balancers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38649" y="1784683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25161" y="1816100"/>
            <a:ext cx="2561013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Instances can automatically be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25161" y="2108733"/>
            <a:ext cx="2470064" cy="2029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added and removed from the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25161" y="2401570"/>
            <a:ext cx="217521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balancing pool using rules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38649" y="2662760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25161" y="2694178"/>
            <a:ext cx="2215423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You can add instances into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225161" y="2986786"/>
            <a:ext cx="2531833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security groups at launch time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233549" y="1623949"/>
            <a:ext cx="771906" cy="1465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latin typeface="Arial"/>
                <a:cs typeface="Arial"/>
              </a:rPr>
              <a:t>Elastic Load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421001" y="1807209"/>
            <a:ext cx="584606" cy="1465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89" b="1" spc="10" dirty="0">
                <a:latin typeface="Arial"/>
                <a:cs typeface="Arial"/>
              </a:rPr>
              <a:t>Balancer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354322" y="2822194"/>
            <a:ext cx="541693" cy="38487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70104">
              <a:lnSpc>
                <a:spcPct val="100000"/>
              </a:lnSpc>
            </a:pPr>
            <a:r>
              <a:rPr sz="1400" b="1" spc="10" dirty="0">
                <a:latin typeface="Arial"/>
                <a:cs typeface="Arial"/>
              </a:rPr>
              <a:t>Auto</a:t>
            </a:r>
            <a:endParaRPr sz="1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19" b="1" spc="10" dirty="0">
                <a:latin typeface="Arial"/>
                <a:cs typeface="Arial"/>
              </a:rPr>
              <a:t>scaling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Image"/>
          <p:cNvPicPr>
            <a:picLocks noChangeAspect="1"/>
          </p:cNvPicPr>
          <p:nvPr/>
        </p:nvPicPr>
        <p:blipFill>
          <a:blip r:embed="rId4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88" name="Image"/>
          <p:cNvPicPr>
            <a:picLocks noChangeAspect="1"/>
          </p:cNvPicPr>
          <p:nvPr/>
        </p:nvPicPr>
        <p:blipFill>
          <a:blip r:embed="rId4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3989247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Security best practices for AWS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083208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083208"/>
            <a:ext cx="2063451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Quick  Intro  on 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61683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2.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616837"/>
            <a:ext cx="5000764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Understanding  shared  responsibility  for  security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150389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3.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150389"/>
            <a:ext cx="4993214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Using  AWS  global  reach  and  availability  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684018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4.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684018"/>
            <a:ext cx="3932186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Building  a  secure  virtual  private  cloud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217443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5.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217443"/>
            <a:ext cx="4663776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Calibri"/>
                <a:cs typeface="Calibri"/>
              </a:rPr>
              <a:t>Using  AWS  Identity  and  Access  Management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75109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6.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751097"/>
            <a:ext cx="3363735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Protecting  your  content  on  AWS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284573"/>
            <a:ext cx="252042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7.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4284573"/>
            <a:ext cx="3792048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Building  secure  applications  on  AWS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489" name="Image"/>
          <p:cNvPicPr>
            <a:picLocks noChangeAspect="1"/>
          </p:cNvPicPr>
          <p:nvPr/>
        </p:nvPicPr>
        <p:blipFill>
          <a:blip r:embed="rId4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32877" y="3056966"/>
            <a:ext cx="350621" cy="41572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Image"/>
          <p:cNvPicPr>
            <a:picLocks noChangeAspect="1"/>
          </p:cNvPicPr>
          <p:nvPr/>
        </p:nvPicPr>
        <p:blipFill>
          <a:blip r:embed="rId4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91" name="Image"/>
          <p:cNvPicPr>
            <a:picLocks noChangeAspect="1"/>
          </p:cNvPicPr>
          <p:nvPr/>
        </p:nvPicPr>
        <p:blipFill>
          <a:blip r:embed="rId4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pic>
        <p:nvPicPr>
          <p:cNvPr id="492" name="Image"/>
          <p:cNvPicPr>
            <a:picLocks noChangeAspect="1"/>
          </p:cNvPicPr>
          <p:nvPr/>
        </p:nvPicPr>
        <p:blipFill>
          <a:blip r:embed="rId4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05243" y="2174824"/>
            <a:ext cx="1821053" cy="2212085"/>
          </a:xfrm>
          <a:prstGeom prst="rect">
            <a:avLst/>
          </a:prstGeom>
        </p:spPr>
      </p:pic>
      <p:pic>
        <p:nvPicPr>
          <p:cNvPr id="493" name="Image"/>
          <p:cNvPicPr>
            <a:picLocks noChangeAspect="1"/>
          </p:cNvPicPr>
          <p:nvPr/>
        </p:nvPicPr>
        <p:blipFill>
          <a:blip r:embed="rId4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2168" y="1132395"/>
            <a:ext cx="680745" cy="114065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514221" y="1040028"/>
            <a:ext cx="6703614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1f487c"/>
                </a:solidFill>
                <a:latin typeface="Calibri"/>
                <a:cs typeface="Calibri"/>
              </a:rPr>
              <a:t>AWS  IAM  enables  you  to  securely  control  access  to  AWS  services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14221" y="1436497"/>
            <a:ext cx="1502651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1f487c"/>
                </a:solidFill>
                <a:latin typeface="Calibri"/>
                <a:cs typeface="Calibri"/>
              </a:rPr>
              <a:t>and  resources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14221" y="1793288"/>
            <a:ext cx="6724763" cy="29395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Arial"/>
                <a:cs typeface="Arial"/>
              </a:rPr>
              <a:t>•    </a:t>
            </a:r>
            <a:r>
              <a:rPr sz="1910" spc="10" dirty="0">
                <a:latin typeface="Calibri"/>
                <a:cs typeface="Calibri"/>
              </a:rPr>
              <a:t>Fine  grained  control  of  user  permissions,  resources  and  actions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14221" y="2189782"/>
            <a:ext cx="4264393" cy="29395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Arial"/>
                <a:cs typeface="Arial"/>
              </a:rPr>
              <a:t>•    </a:t>
            </a:r>
            <a:r>
              <a:rPr sz="1910" spc="10" dirty="0">
                <a:latin typeface="Calibri"/>
                <a:cs typeface="Calibri"/>
              </a:rPr>
              <a:t>Now  includes  support  for  RunInstances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14221" y="2586022"/>
            <a:ext cx="3478010" cy="29395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Arial"/>
                <a:cs typeface="Arial"/>
              </a:rPr>
              <a:t>•    </a:t>
            </a:r>
            <a:r>
              <a:rPr sz="1910" spc="10" dirty="0">
                <a:latin typeface="Calibri"/>
                <a:cs typeface="Calibri"/>
              </a:rPr>
              <a:t>Add  multi  factor  authentication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971421" y="2982516"/>
            <a:ext cx="4026903" cy="29395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Arial"/>
                <a:cs typeface="Arial"/>
              </a:rPr>
              <a:t>•    </a:t>
            </a:r>
            <a:r>
              <a:rPr sz="1910" spc="10" dirty="0">
                <a:latin typeface="Calibri"/>
                <a:cs typeface="Calibri"/>
              </a:rPr>
              <a:t>Hardware  token  or  smartphone  apps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514221" y="3378756"/>
            <a:ext cx="5959723" cy="29395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Arial"/>
                <a:cs typeface="Arial"/>
              </a:rPr>
              <a:t>•    </a:t>
            </a:r>
            <a:r>
              <a:rPr sz="1820" spc="10" dirty="0">
                <a:latin typeface="Calibri"/>
                <a:cs typeface="Calibri"/>
              </a:rPr>
              <a:t>Test  out  your  new  policies  using  the  Identity  and  Access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686432" y="3814496"/>
            <a:ext cx="3141205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Calibri"/>
                <a:cs typeface="Calibri"/>
              </a:rPr>
              <a:t>Management  policy  simulator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494" name="Image"/>
          <p:cNvPicPr>
            <a:picLocks noChangeAspect="1"/>
          </p:cNvPicPr>
          <p:nvPr/>
        </p:nvPicPr>
        <p:blipFill>
          <a:blip r:embed="rId4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9806" y="2555748"/>
            <a:ext cx="949451" cy="949452"/>
          </a:xfrm>
          <a:prstGeom prst="rect">
            <a:avLst/>
          </a:prstGeom>
        </p:spPr>
      </p:pic>
      <p:pic>
        <p:nvPicPr>
          <p:cNvPr id="495" name="Image"/>
          <p:cNvPicPr>
            <a:picLocks noChangeAspect="1"/>
          </p:cNvPicPr>
          <p:nvPr/>
        </p:nvPicPr>
        <p:blipFill>
          <a:blip r:embed="rId4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2861" y="3730079"/>
            <a:ext cx="1006538" cy="75471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7081698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b="1" spc="10" dirty="0">
                <a:solidFill>
                  <a:srgbClr val="333334"/>
                </a:solidFill>
                <a:latin typeface="Arial"/>
                <a:cs typeface="Arial"/>
              </a:rPr>
              <a:t>You have fine grained control of your AWS environment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Image"/>
          <p:cNvPicPr>
            <a:picLocks noChangeAspect="1"/>
          </p:cNvPicPr>
          <p:nvPr/>
        </p:nvPicPr>
        <p:blipFill>
          <a:blip r:embed="rId4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97" name="Image"/>
          <p:cNvPicPr>
            <a:picLocks noChangeAspect="1"/>
          </p:cNvPicPr>
          <p:nvPr/>
        </p:nvPicPr>
        <p:blipFill>
          <a:blip r:embed="rId4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5280075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130" b="1" spc="10" dirty="0">
                <a:solidFill>
                  <a:srgbClr val="333334"/>
                </a:solidFill>
                <a:latin typeface="Arial"/>
                <a:cs typeface="Arial"/>
              </a:rPr>
              <a:t>Segregate duties between roles with IAM</a:t>
            </a:r>
            <a:endParaRPr sz="2100">
              <a:latin typeface="Arial"/>
              <a:cs typeface="Arial"/>
            </a:endParaRPr>
          </a:p>
        </p:txBody>
      </p:sp>
      <p:sp>
        <p:nvSpPr>
          <p:cNvPr id="879" name="object 879"/>
          <p:cNvSpPr/>
          <p:nvPr/>
        </p:nvSpPr>
        <p:spPr>
          <a:xfrm>
            <a:off x="5243576" y="4017962"/>
            <a:ext cx="25400" cy="222453"/>
          </a:xfrm>
          <a:custGeom>
            <a:avLst/>
            <a:gdLst/>
            <a:ahLst/>
            <a:cxnLst/>
            <a:rect l="l" t="t" r="r" b="b"/>
            <a:pathLst>
              <a:path w="25400" h="222453">
                <a:moveTo>
                  <a:pt x="12700" y="209753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0" name="object 880"/>
          <p:cNvSpPr/>
          <p:nvPr/>
        </p:nvSpPr>
        <p:spPr>
          <a:xfrm>
            <a:off x="4873752" y="4019766"/>
            <a:ext cx="25400" cy="222453"/>
          </a:xfrm>
          <a:custGeom>
            <a:avLst/>
            <a:gdLst/>
            <a:ahLst/>
            <a:cxnLst/>
            <a:rect l="l" t="t" r="r" b="b"/>
            <a:pathLst>
              <a:path w="25400" h="222453">
                <a:moveTo>
                  <a:pt x="12700" y="209753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1" name="object 881"/>
          <p:cNvSpPr/>
          <p:nvPr/>
        </p:nvSpPr>
        <p:spPr>
          <a:xfrm>
            <a:off x="4876546" y="3048762"/>
            <a:ext cx="25400" cy="268478"/>
          </a:xfrm>
          <a:custGeom>
            <a:avLst/>
            <a:gdLst/>
            <a:ahLst/>
            <a:cxnLst/>
            <a:rect l="l" t="t" r="r" b="b"/>
            <a:pathLst>
              <a:path w="25400" h="268478">
                <a:moveTo>
                  <a:pt x="12700" y="255778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2" name="object 882"/>
          <p:cNvSpPr/>
          <p:nvPr/>
        </p:nvSpPr>
        <p:spPr>
          <a:xfrm>
            <a:off x="5222494" y="3048762"/>
            <a:ext cx="25400" cy="268478"/>
          </a:xfrm>
          <a:custGeom>
            <a:avLst/>
            <a:gdLst/>
            <a:ahLst/>
            <a:cxnLst/>
            <a:rect l="l" t="t" r="r" b="b"/>
            <a:pathLst>
              <a:path w="25400" h="268478">
                <a:moveTo>
                  <a:pt x="12700" y="255778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3" name="object 883"/>
          <p:cNvSpPr/>
          <p:nvPr/>
        </p:nvSpPr>
        <p:spPr>
          <a:xfrm>
            <a:off x="4052824" y="2624709"/>
            <a:ext cx="3945890" cy="2173008"/>
          </a:xfrm>
          <a:custGeom>
            <a:avLst/>
            <a:gdLst/>
            <a:ahLst/>
            <a:cxnLst/>
            <a:rect l="l" t="t" r="r" b="b"/>
            <a:pathLst>
              <a:path w="3945890" h="2173008">
                <a:moveTo>
                  <a:pt x="9525" y="221107"/>
                </a:moveTo>
                <a:cubicBezTo>
                  <a:pt x="9525" y="104267"/>
                  <a:pt x="104140" y="9525"/>
                  <a:pt x="220980" y="9525"/>
                </a:cubicBezTo>
                <a:lnTo>
                  <a:pt x="3724910" y="9525"/>
                </a:lnTo>
                <a:cubicBezTo>
                  <a:pt x="3841623" y="9525"/>
                  <a:pt x="3936365" y="104267"/>
                  <a:pt x="3936365" y="221107"/>
                </a:cubicBezTo>
                <a:lnTo>
                  <a:pt x="3936365" y="1952015"/>
                </a:lnTo>
                <a:cubicBezTo>
                  <a:pt x="3936365" y="2068804"/>
                  <a:pt x="3841623" y="2163483"/>
                  <a:pt x="3724910" y="2163483"/>
                </a:cubicBezTo>
                <a:lnTo>
                  <a:pt x="220980" y="2163483"/>
                </a:lnTo>
                <a:cubicBezTo>
                  <a:pt x="104140" y="2163483"/>
                  <a:pt x="9525" y="2068804"/>
                  <a:pt x="9525" y="1952015"/>
                </a:cubicBez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5900039" y="4748943"/>
            <a:ext cx="420396" cy="12769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latin typeface="Arial"/>
                <a:cs typeface="Arial"/>
              </a:rPr>
              <a:t>Region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297166" y="3556635"/>
            <a:ext cx="448668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Calibri"/>
                <a:cs typeface="Calibri"/>
              </a:rPr>
              <a:t>Internet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280402" y="3709035"/>
            <a:ext cx="482739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Calibri"/>
                <a:cs typeface="Calibri"/>
              </a:rPr>
              <a:t>Gateway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84" name="object 884"/>
          <p:cNvSpPr/>
          <p:nvPr/>
        </p:nvSpPr>
        <p:spPr>
          <a:xfrm>
            <a:off x="4158488" y="2740914"/>
            <a:ext cx="2939161" cy="1956359"/>
          </a:xfrm>
          <a:custGeom>
            <a:avLst/>
            <a:gdLst/>
            <a:ahLst/>
            <a:cxnLst/>
            <a:rect l="l" t="t" r="r" b="b"/>
            <a:pathLst>
              <a:path w="2939161" h="1956359">
                <a:moveTo>
                  <a:pt x="3175" y="194564"/>
                </a:moveTo>
                <a:cubicBezTo>
                  <a:pt x="3175" y="88900"/>
                  <a:pt x="88900" y="3175"/>
                  <a:pt x="194691" y="3175"/>
                </a:cubicBezTo>
                <a:lnTo>
                  <a:pt x="2744469" y="3175"/>
                </a:lnTo>
                <a:cubicBezTo>
                  <a:pt x="2850261" y="3175"/>
                  <a:pt x="2935986" y="88900"/>
                  <a:pt x="2935986" y="194564"/>
                </a:cubicBezTo>
                <a:lnTo>
                  <a:pt x="2935986" y="1761718"/>
                </a:lnTo>
                <a:cubicBezTo>
                  <a:pt x="2935986" y="1867459"/>
                  <a:pt x="2850261" y="1953184"/>
                  <a:pt x="2744469" y="1953184"/>
                </a:cubicBezTo>
                <a:lnTo>
                  <a:pt x="194691" y="1953184"/>
                </a:lnTo>
                <a:cubicBezTo>
                  <a:pt x="88900" y="1953184"/>
                  <a:pt x="3175" y="1867459"/>
                  <a:pt x="3175" y="1761718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498" name="Image"/>
          <p:cNvPicPr>
            <a:picLocks noChangeAspect="1"/>
          </p:cNvPicPr>
          <p:nvPr/>
        </p:nvPicPr>
        <p:blipFill>
          <a:blip r:embed="rId4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6320" y="2674677"/>
            <a:ext cx="482716" cy="142677"/>
          </a:xfrm>
          <a:prstGeom prst="rect">
            <a:avLst/>
          </a:prstGeom>
        </p:spPr>
      </p:pic>
      <p:sp>
        <p:nvSpPr>
          <p:cNvPr id="885" name="object 885"/>
          <p:cNvSpPr/>
          <p:nvPr/>
        </p:nvSpPr>
        <p:spPr>
          <a:xfrm>
            <a:off x="4455541" y="2915285"/>
            <a:ext cx="1652651" cy="676275"/>
          </a:xfrm>
          <a:custGeom>
            <a:avLst/>
            <a:gdLst/>
            <a:ahLst/>
            <a:cxnLst/>
            <a:rect l="l" t="t" r="r" b="b"/>
            <a:pathLst>
              <a:path w="1652651" h="676275">
                <a:moveTo>
                  <a:pt x="3175" y="68961"/>
                </a:moveTo>
                <a:cubicBezTo>
                  <a:pt x="3175" y="32512"/>
                  <a:pt x="32639" y="3175"/>
                  <a:pt x="68961" y="3175"/>
                </a:cubicBezTo>
                <a:lnTo>
                  <a:pt x="1583690" y="3175"/>
                </a:lnTo>
                <a:cubicBezTo>
                  <a:pt x="1620012" y="3175"/>
                  <a:pt x="1649476" y="32512"/>
                  <a:pt x="1649476" y="68961"/>
                </a:cubicBezTo>
                <a:lnTo>
                  <a:pt x="1649476" y="607314"/>
                </a:lnTo>
                <a:cubicBezTo>
                  <a:pt x="1649476" y="643636"/>
                  <a:pt x="1620012" y="673100"/>
                  <a:pt x="1583690" y="673100"/>
                </a:cubicBezTo>
                <a:lnTo>
                  <a:pt x="68961" y="673100"/>
                </a:lnTo>
                <a:cubicBezTo>
                  <a:pt x="32639" y="673100"/>
                  <a:pt x="3175" y="643636"/>
                  <a:pt x="3175" y="607314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807966" y="3548920"/>
            <a:ext cx="1001294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Subnet  10.0.1.0/24</a:t>
            </a:r>
            <a:endParaRPr sz="800">
              <a:latin typeface="Arial"/>
              <a:cs typeface="Arial"/>
            </a:endParaRPr>
          </a:p>
        </p:txBody>
      </p:sp>
      <p:sp>
        <p:nvSpPr>
          <p:cNvPr id="886" name="object 886"/>
          <p:cNvSpPr/>
          <p:nvPr/>
        </p:nvSpPr>
        <p:spPr>
          <a:xfrm>
            <a:off x="4459097" y="3826129"/>
            <a:ext cx="1649095" cy="698004"/>
          </a:xfrm>
          <a:custGeom>
            <a:avLst/>
            <a:gdLst/>
            <a:ahLst/>
            <a:cxnLst/>
            <a:rect l="l" t="t" r="r" b="b"/>
            <a:pathLst>
              <a:path w="1649095" h="698004">
                <a:moveTo>
                  <a:pt x="3175" y="71107"/>
                </a:moveTo>
                <a:cubicBezTo>
                  <a:pt x="3175" y="33655"/>
                  <a:pt x="33528" y="3175"/>
                  <a:pt x="70993" y="3175"/>
                </a:cubicBezTo>
                <a:lnTo>
                  <a:pt x="1577975" y="3175"/>
                </a:lnTo>
                <a:cubicBezTo>
                  <a:pt x="1615440" y="3175"/>
                  <a:pt x="1645920" y="33655"/>
                  <a:pt x="1645920" y="71107"/>
                </a:cubicBezTo>
                <a:lnTo>
                  <a:pt x="1645920" y="626923"/>
                </a:lnTo>
                <a:cubicBezTo>
                  <a:pt x="1645920" y="664426"/>
                  <a:pt x="1615440" y="694829"/>
                  <a:pt x="1577975" y="694829"/>
                </a:cubicBezTo>
                <a:lnTo>
                  <a:pt x="70993" y="694829"/>
                </a:lnTo>
                <a:cubicBezTo>
                  <a:pt x="33528" y="694829"/>
                  <a:pt x="3175" y="664426"/>
                  <a:pt x="3175" y="626923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787773" y="4481329"/>
            <a:ext cx="1001420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Subnet  10.0.2.0/24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99" name="Image"/>
          <p:cNvPicPr>
            <a:picLocks noChangeAspect="1"/>
          </p:cNvPicPr>
          <p:nvPr/>
        </p:nvPicPr>
        <p:blipFill>
          <a:blip r:embed="rId4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61074" y="2533707"/>
            <a:ext cx="482716" cy="142677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320284" y="2798201"/>
            <a:ext cx="1052940" cy="12803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39" spc="10" dirty="0">
                <a:latin typeface="Arial"/>
                <a:cs typeface="Arial"/>
              </a:rPr>
              <a:t>VPC  A -  10.0.0.0/16</a:t>
            </a:r>
            <a:endParaRPr sz="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825238" y="3697637"/>
            <a:ext cx="941984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</a:t>
            </a:r>
            <a:endParaRPr sz="900">
              <a:latin typeface="Arial"/>
              <a:cs typeface="Arial"/>
            </a:endParaRPr>
          </a:p>
        </p:txBody>
      </p:sp>
      <p:sp>
        <p:nvSpPr>
          <p:cNvPr id="887" name="object 887"/>
          <p:cNvSpPr/>
          <p:nvPr/>
        </p:nvSpPr>
        <p:spPr>
          <a:xfrm>
            <a:off x="4243324" y="2871216"/>
            <a:ext cx="2308987" cy="872617"/>
          </a:xfrm>
          <a:custGeom>
            <a:avLst/>
            <a:gdLst/>
            <a:ahLst/>
            <a:cxnLst/>
            <a:rect l="l" t="t" r="r" b="b"/>
            <a:pathLst>
              <a:path w="2308987" h="872617">
                <a:moveTo>
                  <a:pt x="9525" y="93218"/>
                </a:moveTo>
                <a:cubicBezTo>
                  <a:pt x="9525" y="46990"/>
                  <a:pt x="46990" y="9525"/>
                  <a:pt x="93345" y="9525"/>
                </a:cubicBezTo>
                <a:lnTo>
                  <a:pt x="2215642" y="9525"/>
                </a:lnTo>
                <a:cubicBezTo>
                  <a:pt x="2261997" y="9525"/>
                  <a:pt x="2299462" y="46990"/>
                  <a:pt x="2299462" y="93218"/>
                </a:cubicBezTo>
                <a:lnTo>
                  <a:pt x="2299462" y="779272"/>
                </a:lnTo>
                <a:cubicBezTo>
                  <a:pt x="2299462" y="825627"/>
                  <a:pt x="2261997" y="863092"/>
                  <a:pt x="2215642" y="863092"/>
                </a:cubicBezTo>
                <a:lnTo>
                  <a:pt x="93345" y="863092"/>
                </a:lnTo>
                <a:cubicBezTo>
                  <a:pt x="46990" y="863092"/>
                  <a:pt x="9525" y="825627"/>
                  <a:pt x="9525" y="779272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799076" y="4605077"/>
            <a:ext cx="941857" cy="1276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900" b="1" spc="10" dirty="0">
                <a:solidFill>
                  <a:srgbClr val="f7971f"/>
                </a:solidFill>
                <a:latin typeface="Arial"/>
                <a:cs typeface="Arial"/>
              </a:rPr>
              <a:t>Availability  Zone</a:t>
            </a:r>
            <a:endParaRPr sz="900">
              <a:latin typeface="Arial"/>
              <a:cs typeface="Arial"/>
            </a:endParaRPr>
          </a:p>
        </p:txBody>
      </p:sp>
      <p:sp>
        <p:nvSpPr>
          <p:cNvPr id="888" name="object 888"/>
          <p:cNvSpPr/>
          <p:nvPr/>
        </p:nvSpPr>
        <p:spPr>
          <a:xfrm>
            <a:off x="4217035" y="3778250"/>
            <a:ext cx="2335276" cy="872668"/>
          </a:xfrm>
          <a:custGeom>
            <a:avLst/>
            <a:gdLst/>
            <a:ahLst/>
            <a:cxnLst/>
            <a:rect l="l" t="t" r="r" b="b"/>
            <a:pathLst>
              <a:path w="2335276" h="872668">
                <a:moveTo>
                  <a:pt x="9525" y="93345"/>
                </a:moveTo>
                <a:cubicBezTo>
                  <a:pt x="9525" y="46990"/>
                  <a:pt x="47117" y="9525"/>
                  <a:pt x="93345" y="9525"/>
                </a:cubicBezTo>
                <a:lnTo>
                  <a:pt x="2241931" y="9525"/>
                </a:lnTo>
                <a:cubicBezTo>
                  <a:pt x="2288286" y="9525"/>
                  <a:pt x="2325751" y="46990"/>
                  <a:pt x="2325751" y="93345"/>
                </a:cubicBezTo>
                <a:lnTo>
                  <a:pt x="2325751" y="779335"/>
                </a:lnTo>
                <a:cubicBezTo>
                  <a:pt x="2325751" y="825627"/>
                  <a:pt x="2288286" y="863143"/>
                  <a:pt x="2241931" y="863143"/>
                </a:cubicBezTo>
                <a:lnTo>
                  <a:pt x="93345" y="863143"/>
                </a:lnTo>
                <a:cubicBezTo>
                  <a:pt x="47117" y="863143"/>
                  <a:pt x="9525" y="825627"/>
                  <a:pt x="9525" y="779335"/>
                </a:cubicBezTo>
                <a:close/>
              </a:path>
            </a:pathLst>
          </a:custGeom>
          <a:ln w="19050">
            <a:solidFill>
              <a:srgbClr val="f7971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00" name="Image"/>
          <p:cNvPicPr>
            <a:picLocks noChangeAspect="1"/>
          </p:cNvPicPr>
          <p:nvPr/>
        </p:nvPicPr>
        <p:blipFill>
          <a:blip r:embed="rId5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49165" y="3302020"/>
            <a:ext cx="269101" cy="131982"/>
          </a:xfrm>
          <a:prstGeom prst="rect">
            <a:avLst/>
          </a:prstGeom>
        </p:spPr>
      </p:pic>
      <p:pic>
        <p:nvPicPr>
          <p:cNvPr id="501" name="Image"/>
          <p:cNvPicPr>
            <a:picLocks noChangeAspect="1"/>
          </p:cNvPicPr>
          <p:nvPr/>
        </p:nvPicPr>
        <p:blipFill>
          <a:blip r:embed="rId5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70120" y="3171444"/>
            <a:ext cx="230124" cy="155448"/>
          </a:xfrm>
          <a:prstGeom prst="rect">
            <a:avLst/>
          </a:prstGeom>
        </p:spPr>
      </p:pic>
      <p:sp>
        <p:nvSpPr>
          <p:cNvPr id="889" name="object 889"/>
          <p:cNvSpPr/>
          <p:nvPr/>
        </p:nvSpPr>
        <p:spPr>
          <a:xfrm>
            <a:off x="4812665" y="3191764"/>
            <a:ext cx="145669" cy="69850"/>
          </a:xfrm>
          <a:custGeom>
            <a:avLst/>
            <a:gdLst/>
            <a:ahLst/>
            <a:cxnLst/>
            <a:rect l="l" t="t" r="r" b="b"/>
            <a:pathLst>
              <a:path w="145669" h="69850">
                <a:moveTo>
                  <a:pt x="0" y="38608"/>
                </a:moveTo>
                <a:cubicBezTo>
                  <a:pt x="0" y="17272"/>
                  <a:pt x="32639" y="0"/>
                  <a:pt x="72771" y="0"/>
                </a:cubicBezTo>
                <a:cubicBezTo>
                  <a:pt x="113030" y="0"/>
                  <a:pt x="145669" y="17272"/>
                  <a:pt x="145669" y="38608"/>
                </a:cubicBezTo>
                <a:cubicBezTo>
                  <a:pt x="145669" y="50927"/>
                  <a:pt x="134620" y="62484"/>
                  <a:pt x="115951" y="69850"/>
                </a:cubicBezTo>
                <a:lnTo>
                  <a:pt x="92202" y="52705"/>
                </a:lnTo>
                <a:cubicBezTo>
                  <a:pt x="117348" y="49403"/>
                  <a:pt x="128905" y="40386"/>
                  <a:pt x="118237" y="32639"/>
                </a:cubicBezTo>
                <a:cubicBezTo>
                  <a:pt x="107442" y="24892"/>
                  <a:pt x="78486" y="21336"/>
                  <a:pt x="53340" y="24638"/>
                </a:cubicBezTo>
                <a:cubicBezTo>
                  <a:pt x="35306" y="27051"/>
                  <a:pt x="23495" y="32512"/>
                  <a:pt x="23495" y="38608"/>
                </a:cubicBez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02" name="Image"/>
          <p:cNvPicPr>
            <a:picLocks noChangeAspect="1"/>
          </p:cNvPicPr>
          <p:nvPr/>
        </p:nvPicPr>
        <p:blipFill>
          <a:blip r:embed="rId5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50308" y="3211068"/>
            <a:ext cx="274320" cy="135636"/>
          </a:xfrm>
          <a:prstGeom prst="rect">
            <a:avLst/>
          </a:prstGeom>
        </p:spPr>
      </p:pic>
      <p:sp>
        <p:nvSpPr>
          <p:cNvPr id="890" name="object 890"/>
          <p:cNvSpPr/>
          <p:nvPr/>
        </p:nvSpPr>
        <p:spPr>
          <a:xfrm>
            <a:off x="4792980" y="3230443"/>
            <a:ext cx="189522" cy="51110"/>
          </a:xfrm>
          <a:custGeom>
            <a:avLst/>
            <a:gdLst/>
            <a:ahLst/>
            <a:cxnLst/>
            <a:rect l="l" t="t" r="r" b="b"/>
            <a:pathLst>
              <a:path w="189522" h="51110">
                <a:moveTo>
                  <a:pt x="0" y="0"/>
                </a:moveTo>
                <a:lnTo>
                  <a:pt x="0" y="51110"/>
                </a:lnTo>
                <a:lnTo>
                  <a:pt x="189522" y="51110"/>
                </a:lnTo>
                <a:lnTo>
                  <a:pt x="189522" y="0"/>
                </a:lnTo>
                <a:lnTo>
                  <a:pt x="0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03" name="Image"/>
          <p:cNvPicPr>
            <a:picLocks noChangeAspect="1"/>
          </p:cNvPicPr>
          <p:nvPr/>
        </p:nvPicPr>
        <p:blipFill>
          <a:blip r:embed="rId5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01463" y="3303290"/>
            <a:ext cx="269100" cy="131982"/>
          </a:xfrm>
          <a:prstGeom prst="rect">
            <a:avLst/>
          </a:prstGeom>
        </p:spPr>
      </p:pic>
      <p:pic>
        <p:nvPicPr>
          <p:cNvPr id="504" name="Image"/>
          <p:cNvPicPr>
            <a:picLocks noChangeAspect="1"/>
          </p:cNvPicPr>
          <p:nvPr/>
        </p:nvPicPr>
        <p:blipFill>
          <a:blip r:embed="rId5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22164" y="3172968"/>
            <a:ext cx="231648" cy="155448"/>
          </a:xfrm>
          <a:prstGeom prst="rect">
            <a:avLst/>
          </a:prstGeom>
        </p:spPr>
      </p:pic>
      <p:sp>
        <p:nvSpPr>
          <p:cNvPr id="891" name="object 891"/>
          <p:cNvSpPr/>
          <p:nvPr/>
        </p:nvSpPr>
        <p:spPr>
          <a:xfrm>
            <a:off x="5164963" y="3192907"/>
            <a:ext cx="145669" cy="69977"/>
          </a:xfrm>
          <a:custGeom>
            <a:avLst/>
            <a:gdLst/>
            <a:ahLst/>
            <a:cxnLst/>
            <a:rect l="l" t="t" r="r" b="b"/>
            <a:pathLst>
              <a:path w="145669" h="69977">
                <a:moveTo>
                  <a:pt x="0" y="38735"/>
                </a:moveTo>
                <a:cubicBezTo>
                  <a:pt x="0" y="17399"/>
                  <a:pt x="32639" y="0"/>
                  <a:pt x="72771" y="0"/>
                </a:cubicBezTo>
                <a:cubicBezTo>
                  <a:pt x="113030" y="0"/>
                  <a:pt x="145669" y="17399"/>
                  <a:pt x="145669" y="38735"/>
                </a:cubicBezTo>
                <a:cubicBezTo>
                  <a:pt x="145669" y="51054"/>
                  <a:pt x="134620" y="62611"/>
                  <a:pt x="115951" y="69977"/>
                </a:cubicBezTo>
                <a:lnTo>
                  <a:pt x="92202" y="52832"/>
                </a:lnTo>
                <a:cubicBezTo>
                  <a:pt x="117348" y="49530"/>
                  <a:pt x="128905" y="40513"/>
                  <a:pt x="118110" y="32766"/>
                </a:cubicBezTo>
                <a:cubicBezTo>
                  <a:pt x="107442" y="25019"/>
                  <a:pt x="78486" y="21463"/>
                  <a:pt x="53340" y="24765"/>
                </a:cubicBezTo>
                <a:cubicBezTo>
                  <a:pt x="35179" y="27178"/>
                  <a:pt x="23495" y="32639"/>
                  <a:pt x="23495" y="38735"/>
                </a:cubicBez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05" name="Image"/>
          <p:cNvPicPr>
            <a:picLocks noChangeAspect="1"/>
          </p:cNvPicPr>
          <p:nvPr/>
        </p:nvPicPr>
        <p:blipFill>
          <a:blip r:embed="rId5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02352" y="3212592"/>
            <a:ext cx="274320" cy="135636"/>
          </a:xfrm>
          <a:prstGeom prst="rect">
            <a:avLst/>
          </a:prstGeom>
        </p:spPr>
      </p:pic>
      <p:sp>
        <p:nvSpPr>
          <p:cNvPr id="892" name="object 892"/>
          <p:cNvSpPr/>
          <p:nvPr/>
        </p:nvSpPr>
        <p:spPr>
          <a:xfrm>
            <a:off x="5145278" y="3231713"/>
            <a:ext cx="189522" cy="51109"/>
          </a:xfrm>
          <a:custGeom>
            <a:avLst/>
            <a:gdLst/>
            <a:ahLst/>
            <a:cxnLst/>
            <a:rect l="l" t="t" r="r" b="b"/>
            <a:pathLst>
              <a:path w="189522" h="51109">
                <a:moveTo>
                  <a:pt x="0" y="0"/>
                </a:moveTo>
                <a:lnTo>
                  <a:pt x="0" y="51110"/>
                </a:lnTo>
                <a:lnTo>
                  <a:pt x="189522" y="51110"/>
                </a:lnTo>
                <a:lnTo>
                  <a:pt x="189522" y="0"/>
                </a:lnTo>
                <a:lnTo>
                  <a:pt x="0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06" name="Image"/>
          <p:cNvPicPr>
            <a:picLocks noChangeAspect="1"/>
          </p:cNvPicPr>
          <p:nvPr/>
        </p:nvPicPr>
        <p:blipFill>
          <a:blip r:embed="rId5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48149" y="4221614"/>
            <a:ext cx="269100" cy="131983"/>
          </a:xfrm>
          <a:prstGeom prst="rect">
            <a:avLst/>
          </a:prstGeom>
        </p:spPr>
      </p:pic>
      <p:pic>
        <p:nvPicPr>
          <p:cNvPr id="507" name="Image"/>
          <p:cNvPicPr>
            <a:picLocks noChangeAspect="1"/>
          </p:cNvPicPr>
          <p:nvPr/>
        </p:nvPicPr>
        <p:blipFill>
          <a:blip r:embed="rId5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8596" y="4079748"/>
            <a:ext cx="231648" cy="155448"/>
          </a:xfrm>
          <a:prstGeom prst="rect">
            <a:avLst/>
          </a:prstGeom>
        </p:spPr>
      </p:pic>
      <p:sp>
        <p:nvSpPr>
          <p:cNvPr id="893" name="object 893"/>
          <p:cNvSpPr/>
          <p:nvPr/>
        </p:nvSpPr>
        <p:spPr>
          <a:xfrm>
            <a:off x="4811649" y="4099953"/>
            <a:ext cx="145542" cy="69900"/>
          </a:xfrm>
          <a:custGeom>
            <a:avLst/>
            <a:gdLst/>
            <a:ahLst/>
            <a:cxnLst/>
            <a:rect l="l" t="t" r="r" b="b"/>
            <a:pathLst>
              <a:path w="145542" h="69900">
                <a:moveTo>
                  <a:pt x="0" y="38723"/>
                </a:moveTo>
                <a:cubicBezTo>
                  <a:pt x="0" y="17336"/>
                  <a:pt x="32639" y="0"/>
                  <a:pt x="72771" y="0"/>
                </a:cubicBezTo>
                <a:cubicBezTo>
                  <a:pt x="113030" y="0"/>
                  <a:pt x="145542" y="17336"/>
                  <a:pt x="145542" y="38723"/>
                </a:cubicBezTo>
                <a:cubicBezTo>
                  <a:pt x="145542" y="51029"/>
                  <a:pt x="134620" y="62599"/>
                  <a:pt x="115951" y="69901"/>
                </a:cubicBezTo>
                <a:lnTo>
                  <a:pt x="92202" y="52769"/>
                </a:lnTo>
                <a:cubicBezTo>
                  <a:pt x="117221" y="49441"/>
                  <a:pt x="128905" y="40463"/>
                  <a:pt x="118110" y="32703"/>
                </a:cubicBezTo>
                <a:cubicBezTo>
                  <a:pt x="107442" y="24956"/>
                  <a:pt x="78359" y="21362"/>
                  <a:pt x="53340" y="24689"/>
                </a:cubicBezTo>
                <a:cubicBezTo>
                  <a:pt x="35179" y="27089"/>
                  <a:pt x="23495" y="32614"/>
                  <a:pt x="23495" y="38723"/>
                </a:cubicBezTo>
                <a:close/>
              </a:path>
            </a:pathLst>
          </a:custGeom>
          <a:solidFill>
            <a:srgbClr val="77923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08" name="Image"/>
          <p:cNvPicPr>
            <a:picLocks noChangeAspect="1"/>
          </p:cNvPicPr>
          <p:nvPr/>
        </p:nvPicPr>
        <p:blipFill>
          <a:blip r:embed="rId5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48784" y="4119372"/>
            <a:ext cx="275844" cy="135636"/>
          </a:xfrm>
          <a:prstGeom prst="rect">
            <a:avLst/>
          </a:prstGeom>
        </p:spPr>
      </p:pic>
      <p:sp>
        <p:nvSpPr>
          <p:cNvPr id="894" name="object 894"/>
          <p:cNvSpPr/>
          <p:nvPr/>
        </p:nvSpPr>
        <p:spPr>
          <a:xfrm>
            <a:off x="4791837" y="4138683"/>
            <a:ext cx="189522" cy="51110"/>
          </a:xfrm>
          <a:custGeom>
            <a:avLst/>
            <a:gdLst/>
            <a:ahLst/>
            <a:cxnLst/>
            <a:rect l="l" t="t" r="r" b="b"/>
            <a:pathLst>
              <a:path w="189522" h="51110">
                <a:moveTo>
                  <a:pt x="0" y="0"/>
                </a:moveTo>
                <a:lnTo>
                  <a:pt x="0" y="51110"/>
                </a:lnTo>
                <a:lnTo>
                  <a:pt x="189522" y="51110"/>
                </a:lnTo>
                <a:lnTo>
                  <a:pt x="189522" y="0"/>
                </a:lnTo>
                <a:lnTo>
                  <a:pt x="0" y="0"/>
                </a:lnTo>
                <a:close/>
              </a:path>
            </a:pathLst>
          </a:custGeom>
          <a:solidFill>
            <a:srgbClr val="77923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09" name="Image"/>
          <p:cNvPicPr>
            <a:picLocks noChangeAspect="1"/>
          </p:cNvPicPr>
          <p:nvPr/>
        </p:nvPicPr>
        <p:blipFill>
          <a:blip r:embed="rId5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24577" y="4222288"/>
            <a:ext cx="269101" cy="131982"/>
          </a:xfrm>
          <a:prstGeom prst="rect">
            <a:avLst/>
          </a:prstGeom>
        </p:spPr>
      </p:pic>
      <p:pic>
        <p:nvPicPr>
          <p:cNvPr id="510" name="Image"/>
          <p:cNvPicPr>
            <a:picLocks noChangeAspect="1"/>
          </p:cNvPicPr>
          <p:nvPr/>
        </p:nvPicPr>
        <p:blipFill>
          <a:blip r:embed="rId5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45024" y="4081272"/>
            <a:ext cx="231648" cy="155448"/>
          </a:xfrm>
          <a:prstGeom prst="rect">
            <a:avLst/>
          </a:prstGeom>
        </p:spPr>
      </p:pic>
      <p:sp>
        <p:nvSpPr>
          <p:cNvPr id="895" name="object 895"/>
          <p:cNvSpPr/>
          <p:nvPr/>
        </p:nvSpPr>
        <p:spPr>
          <a:xfrm>
            <a:off x="5188077" y="4100639"/>
            <a:ext cx="145669" cy="69888"/>
          </a:xfrm>
          <a:custGeom>
            <a:avLst/>
            <a:gdLst/>
            <a:ahLst/>
            <a:cxnLst/>
            <a:rect l="l" t="t" r="r" b="b"/>
            <a:pathLst>
              <a:path w="145669" h="69888">
                <a:moveTo>
                  <a:pt x="0" y="38710"/>
                </a:moveTo>
                <a:cubicBezTo>
                  <a:pt x="0" y="17336"/>
                  <a:pt x="32639" y="0"/>
                  <a:pt x="72898" y="0"/>
                </a:cubicBezTo>
                <a:cubicBezTo>
                  <a:pt x="113030" y="0"/>
                  <a:pt x="145669" y="17336"/>
                  <a:pt x="145669" y="38710"/>
                </a:cubicBezTo>
                <a:cubicBezTo>
                  <a:pt x="145669" y="51016"/>
                  <a:pt x="134620" y="62598"/>
                  <a:pt x="115951" y="69888"/>
                </a:cubicBezTo>
                <a:lnTo>
                  <a:pt x="92329" y="52756"/>
                </a:lnTo>
                <a:cubicBezTo>
                  <a:pt x="117348" y="49429"/>
                  <a:pt x="128905" y="40450"/>
                  <a:pt x="118237" y="32703"/>
                </a:cubicBezTo>
                <a:cubicBezTo>
                  <a:pt x="107442" y="24943"/>
                  <a:pt x="78486" y="21349"/>
                  <a:pt x="53340" y="24676"/>
                </a:cubicBezTo>
                <a:cubicBezTo>
                  <a:pt x="35306" y="27077"/>
                  <a:pt x="23495" y="32601"/>
                  <a:pt x="23495" y="38710"/>
                </a:cubicBez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11" name="Image"/>
          <p:cNvPicPr>
            <a:picLocks noChangeAspect="1"/>
          </p:cNvPicPr>
          <p:nvPr/>
        </p:nvPicPr>
        <p:blipFill>
          <a:blip r:embed="rId5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25212" y="4119372"/>
            <a:ext cx="275844" cy="137160"/>
          </a:xfrm>
          <a:prstGeom prst="rect">
            <a:avLst/>
          </a:prstGeom>
        </p:spPr>
      </p:pic>
      <p:sp>
        <p:nvSpPr>
          <p:cNvPr id="896" name="object 896"/>
          <p:cNvSpPr/>
          <p:nvPr/>
        </p:nvSpPr>
        <p:spPr>
          <a:xfrm>
            <a:off x="5168392" y="4139356"/>
            <a:ext cx="189522" cy="51109"/>
          </a:xfrm>
          <a:custGeom>
            <a:avLst/>
            <a:gdLst/>
            <a:ahLst/>
            <a:cxnLst/>
            <a:rect l="l" t="t" r="r" b="b"/>
            <a:pathLst>
              <a:path w="189522" h="51109">
                <a:moveTo>
                  <a:pt x="0" y="0"/>
                </a:moveTo>
                <a:lnTo>
                  <a:pt x="0" y="51110"/>
                </a:lnTo>
                <a:lnTo>
                  <a:pt x="189522" y="51110"/>
                </a:lnTo>
                <a:lnTo>
                  <a:pt x="189522" y="0"/>
                </a:lnTo>
                <a:lnTo>
                  <a:pt x="0" y="0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7" name="object 897"/>
          <p:cNvSpPr/>
          <p:nvPr/>
        </p:nvSpPr>
        <p:spPr>
          <a:xfrm>
            <a:off x="7728331" y="3165094"/>
            <a:ext cx="157733" cy="150876"/>
          </a:xfrm>
          <a:custGeom>
            <a:avLst/>
            <a:gdLst/>
            <a:ahLst/>
            <a:cxnLst/>
            <a:rect l="l" t="t" r="r" b="b"/>
            <a:pathLst>
              <a:path w="157733" h="150876">
                <a:moveTo>
                  <a:pt x="12700" y="138176"/>
                </a:moveTo>
                <a:lnTo>
                  <a:pt x="145034" y="1270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8" name="object 898"/>
          <p:cNvSpPr/>
          <p:nvPr/>
        </p:nvSpPr>
        <p:spPr>
          <a:xfrm>
            <a:off x="4747260" y="4017048"/>
            <a:ext cx="2098421" cy="29692"/>
          </a:xfrm>
          <a:custGeom>
            <a:avLst/>
            <a:gdLst/>
            <a:ahLst/>
            <a:cxnLst/>
            <a:rect l="l" t="t" r="r" b="b"/>
            <a:pathLst>
              <a:path w="2098421" h="29692">
                <a:moveTo>
                  <a:pt x="2085721" y="16992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12" name="Image"/>
          <p:cNvPicPr>
            <a:picLocks noChangeAspect="1"/>
          </p:cNvPicPr>
          <p:nvPr/>
        </p:nvPicPr>
        <p:blipFill>
          <a:blip r:embed="rId5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64936" y="3963924"/>
            <a:ext cx="365760" cy="184404"/>
          </a:xfrm>
          <a:prstGeom prst="rect">
            <a:avLst/>
          </a:prstGeom>
        </p:spPr>
      </p:pic>
      <p:sp>
        <p:nvSpPr>
          <p:cNvPr id="899" name="object 899"/>
          <p:cNvSpPr/>
          <p:nvPr/>
        </p:nvSpPr>
        <p:spPr>
          <a:xfrm>
            <a:off x="6007100" y="3983304"/>
            <a:ext cx="281305" cy="99250"/>
          </a:xfrm>
          <a:custGeom>
            <a:avLst/>
            <a:gdLst/>
            <a:ahLst/>
            <a:cxnLst/>
            <a:rect l="l" t="t" r="r" b="b"/>
            <a:pathLst>
              <a:path w="281305" h="99250">
                <a:moveTo>
                  <a:pt x="0" y="0"/>
                </a:moveTo>
                <a:lnTo>
                  <a:pt x="182880" y="0"/>
                </a:lnTo>
                <a:lnTo>
                  <a:pt x="182880" y="37211"/>
                </a:lnTo>
                <a:lnTo>
                  <a:pt x="256540" y="37211"/>
                </a:lnTo>
                <a:lnTo>
                  <a:pt x="256540" y="24816"/>
                </a:lnTo>
                <a:lnTo>
                  <a:pt x="281305" y="49619"/>
                </a:lnTo>
                <a:lnTo>
                  <a:pt x="256540" y="74435"/>
                </a:lnTo>
                <a:lnTo>
                  <a:pt x="256540" y="62027"/>
                </a:lnTo>
                <a:lnTo>
                  <a:pt x="182880" y="62027"/>
                </a:lnTo>
                <a:lnTo>
                  <a:pt x="182880" y="99250"/>
                </a:lnTo>
                <a:lnTo>
                  <a:pt x="0" y="9925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13" name="Image"/>
          <p:cNvPicPr>
            <a:picLocks noChangeAspect="1"/>
          </p:cNvPicPr>
          <p:nvPr/>
        </p:nvPicPr>
        <p:blipFill>
          <a:blip r:embed="rId5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4560" y="3973068"/>
            <a:ext cx="184403" cy="111252"/>
          </a:xfrm>
          <a:prstGeom prst="rect">
            <a:avLst/>
          </a:prstGeom>
        </p:spPr>
      </p:pic>
      <p:sp>
        <p:nvSpPr>
          <p:cNvPr id="900" name="object 900"/>
          <p:cNvSpPr/>
          <p:nvPr/>
        </p:nvSpPr>
        <p:spPr>
          <a:xfrm>
            <a:off x="6034532" y="3996271"/>
            <a:ext cx="124841" cy="25400"/>
          </a:xfrm>
          <a:custGeom>
            <a:avLst/>
            <a:gdLst/>
            <a:ahLst/>
            <a:cxnLst/>
            <a:rect l="l" t="t" r="r" b="b"/>
            <a:pathLst>
              <a:path w="124841" h="25400">
                <a:moveTo>
                  <a:pt x="12700" y="12700"/>
                </a:moveTo>
                <a:lnTo>
                  <a:pt x="112141" y="127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14" name="Image"/>
          <p:cNvPicPr>
            <a:picLocks noChangeAspect="1"/>
          </p:cNvPicPr>
          <p:nvPr/>
        </p:nvPicPr>
        <p:blipFill>
          <a:blip r:embed="rId5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4560" y="3997452"/>
            <a:ext cx="184403" cy="109728"/>
          </a:xfrm>
          <a:prstGeom prst="rect">
            <a:avLst/>
          </a:prstGeom>
        </p:spPr>
      </p:pic>
      <p:sp>
        <p:nvSpPr>
          <p:cNvPr id="901" name="object 901"/>
          <p:cNvSpPr/>
          <p:nvPr/>
        </p:nvSpPr>
        <p:spPr>
          <a:xfrm>
            <a:off x="6034532" y="4019766"/>
            <a:ext cx="124841" cy="25400"/>
          </a:xfrm>
          <a:custGeom>
            <a:avLst/>
            <a:gdLst/>
            <a:ahLst/>
            <a:cxnLst/>
            <a:rect l="l" t="t" r="r" b="b"/>
            <a:pathLst>
              <a:path w="124841" h="25400">
                <a:moveTo>
                  <a:pt x="12700" y="12700"/>
                </a:moveTo>
                <a:lnTo>
                  <a:pt x="112141" y="127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15" name="Image"/>
          <p:cNvPicPr>
            <a:picLocks noChangeAspect="1"/>
          </p:cNvPicPr>
          <p:nvPr/>
        </p:nvPicPr>
        <p:blipFill>
          <a:blip r:embed="rId5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4560" y="4020312"/>
            <a:ext cx="184403" cy="111252"/>
          </a:xfrm>
          <a:prstGeom prst="rect">
            <a:avLst/>
          </a:prstGeom>
        </p:spPr>
      </p:pic>
      <p:sp>
        <p:nvSpPr>
          <p:cNvPr id="902" name="object 902"/>
          <p:cNvSpPr/>
          <p:nvPr/>
        </p:nvSpPr>
        <p:spPr>
          <a:xfrm>
            <a:off x="6034532" y="4043261"/>
            <a:ext cx="124841" cy="25400"/>
          </a:xfrm>
          <a:custGeom>
            <a:avLst/>
            <a:gdLst/>
            <a:ahLst/>
            <a:cxnLst/>
            <a:rect l="l" t="t" r="r" b="b"/>
            <a:pathLst>
              <a:path w="124841" h="25400">
                <a:moveTo>
                  <a:pt x="12700" y="12700"/>
                </a:moveTo>
                <a:lnTo>
                  <a:pt x="112141" y="127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3" name="object 903"/>
          <p:cNvSpPr/>
          <p:nvPr/>
        </p:nvSpPr>
        <p:spPr>
          <a:xfrm>
            <a:off x="6808343" y="3850513"/>
            <a:ext cx="25400" cy="198869"/>
          </a:xfrm>
          <a:custGeom>
            <a:avLst/>
            <a:gdLst/>
            <a:ahLst/>
            <a:cxnLst/>
            <a:rect l="l" t="t" r="r" b="b"/>
            <a:pathLst>
              <a:path w="25400" h="198869">
                <a:moveTo>
                  <a:pt x="12700" y="12700"/>
                </a:moveTo>
                <a:lnTo>
                  <a:pt x="12700" y="186169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227953" y="3771519"/>
            <a:ext cx="380631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Calibri"/>
                <a:cs typeface="Calibri"/>
              </a:rPr>
              <a:t>Router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04" name="object 904"/>
          <p:cNvSpPr/>
          <p:nvPr/>
        </p:nvSpPr>
        <p:spPr>
          <a:xfrm>
            <a:off x="4735322" y="3048762"/>
            <a:ext cx="2098421" cy="29718"/>
          </a:xfrm>
          <a:custGeom>
            <a:avLst/>
            <a:gdLst/>
            <a:ahLst/>
            <a:cxnLst/>
            <a:rect l="l" t="t" r="r" b="b"/>
            <a:pathLst>
              <a:path w="2098421" h="29718">
                <a:moveTo>
                  <a:pt x="2085721" y="17018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5" name="object 905"/>
          <p:cNvSpPr/>
          <p:nvPr/>
        </p:nvSpPr>
        <p:spPr>
          <a:xfrm>
            <a:off x="6808343" y="3048762"/>
            <a:ext cx="25400" cy="604139"/>
          </a:xfrm>
          <a:custGeom>
            <a:avLst/>
            <a:gdLst/>
            <a:ahLst/>
            <a:cxnLst/>
            <a:rect l="l" t="t" r="r" b="b"/>
            <a:pathLst>
              <a:path w="25400" h="604139">
                <a:moveTo>
                  <a:pt x="12700" y="591439"/>
                </a:moveTo>
                <a:lnTo>
                  <a:pt x="12700" y="1270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16" name="Image"/>
          <p:cNvPicPr>
            <a:picLocks noChangeAspect="1"/>
          </p:cNvPicPr>
          <p:nvPr/>
        </p:nvPicPr>
        <p:blipFill>
          <a:blip r:embed="rId5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54268" y="2994660"/>
            <a:ext cx="367284" cy="184404"/>
          </a:xfrm>
          <a:prstGeom prst="rect">
            <a:avLst/>
          </a:prstGeom>
        </p:spPr>
      </p:pic>
      <p:sp>
        <p:nvSpPr>
          <p:cNvPr id="906" name="object 906"/>
          <p:cNvSpPr/>
          <p:nvPr/>
        </p:nvSpPr>
        <p:spPr>
          <a:xfrm>
            <a:off x="5997448" y="3014726"/>
            <a:ext cx="281305" cy="99314"/>
          </a:xfrm>
          <a:custGeom>
            <a:avLst/>
            <a:gdLst/>
            <a:ahLst/>
            <a:cxnLst/>
            <a:rect l="l" t="t" r="r" b="b"/>
            <a:pathLst>
              <a:path w="281305" h="99314">
                <a:moveTo>
                  <a:pt x="0" y="0"/>
                </a:moveTo>
                <a:lnTo>
                  <a:pt x="182753" y="0"/>
                </a:lnTo>
                <a:lnTo>
                  <a:pt x="182753" y="37211"/>
                </a:lnTo>
                <a:lnTo>
                  <a:pt x="256540" y="37211"/>
                </a:lnTo>
                <a:lnTo>
                  <a:pt x="256540" y="24765"/>
                </a:lnTo>
                <a:lnTo>
                  <a:pt x="281305" y="49657"/>
                </a:lnTo>
                <a:lnTo>
                  <a:pt x="256540" y="74422"/>
                </a:lnTo>
                <a:lnTo>
                  <a:pt x="256540" y="61976"/>
                </a:lnTo>
                <a:lnTo>
                  <a:pt x="182753" y="61976"/>
                </a:lnTo>
                <a:lnTo>
                  <a:pt x="182753" y="99314"/>
                </a:lnTo>
                <a:lnTo>
                  <a:pt x="0" y="99314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17" name="Image"/>
          <p:cNvPicPr>
            <a:picLocks noChangeAspect="1"/>
          </p:cNvPicPr>
          <p:nvPr/>
        </p:nvPicPr>
        <p:blipFill>
          <a:blip r:embed="rId5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95416" y="3005328"/>
            <a:ext cx="184403" cy="109728"/>
          </a:xfrm>
          <a:prstGeom prst="rect">
            <a:avLst/>
          </a:prstGeom>
        </p:spPr>
      </p:pic>
      <p:sp>
        <p:nvSpPr>
          <p:cNvPr id="907" name="object 907"/>
          <p:cNvSpPr/>
          <p:nvPr/>
        </p:nvSpPr>
        <p:spPr>
          <a:xfrm>
            <a:off x="6024880" y="3027680"/>
            <a:ext cx="124841" cy="25400"/>
          </a:xfrm>
          <a:custGeom>
            <a:avLst/>
            <a:gdLst/>
            <a:ahLst/>
            <a:cxnLst/>
            <a:rect l="l" t="t" r="r" b="b"/>
            <a:pathLst>
              <a:path w="124841" h="25400">
                <a:moveTo>
                  <a:pt x="12700" y="12700"/>
                </a:moveTo>
                <a:lnTo>
                  <a:pt x="112141" y="127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18" name="Image"/>
          <p:cNvPicPr>
            <a:picLocks noChangeAspect="1"/>
          </p:cNvPicPr>
          <p:nvPr/>
        </p:nvPicPr>
        <p:blipFill>
          <a:blip r:embed="rId5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95416" y="3028188"/>
            <a:ext cx="184403" cy="111252"/>
          </a:xfrm>
          <a:prstGeom prst="rect">
            <a:avLst/>
          </a:prstGeom>
        </p:spPr>
      </p:pic>
      <p:sp>
        <p:nvSpPr>
          <p:cNvPr id="908" name="object 908"/>
          <p:cNvSpPr/>
          <p:nvPr/>
        </p:nvSpPr>
        <p:spPr>
          <a:xfrm>
            <a:off x="6024880" y="3051175"/>
            <a:ext cx="124841" cy="25400"/>
          </a:xfrm>
          <a:custGeom>
            <a:avLst/>
            <a:gdLst/>
            <a:ahLst/>
            <a:cxnLst/>
            <a:rect l="l" t="t" r="r" b="b"/>
            <a:pathLst>
              <a:path w="124841" h="25400">
                <a:moveTo>
                  <a:pt x="12700" y="12700"/>
                </a:moveTo>
                <a:lnTo>
                  <a:pt x="112141" y="127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19" name="Image"/>
          <p:cNvPicPr>
            <a:picLocks noChangeAspect="1"/>
          </p:cNvPicPr>
          <p:nvPr/>
        </p:nvPicPr>
        <p:blipFill>
          <a:blip r:embed="rId5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95416" y="3052572"/>
            <a:ext cx="184403" cy="109728"/>
          </a:xfrm>
          <a:prstGeom prst="rect">
            <a:avLst/>
          </a:prstGeom>
        </p:spPr>
      </p:pic>
      <p:sp>
        <p:nvSpPr>
          <p:cNvPr id="909" name="object 909"/>
          <p:cNvSpPr/>
          <p:nvPr/>
        </p:nvSpPr>
        <p:spPr>
          <a:xfrm>
            <a:off x="6024880" y="3074670"/>
            <a:ext cx="124841" cy="25400"/>
          </a:xfrm>
          <a:custGeom>
            <a:avLst/>
            <a:gdLst/>
            <a:ahLst/>
            <a:cxnLst/>
            <a:rect l="l" t="t" r="r" b="b"/>
            <a:pathLst>
              <a:path w="124841" h="25400">
                <a:moveTo>
                  <a:pt x="12700" y="12700"/>
                </a:moveTo>
                <a:lnTo>
                  <a:pt x="112141" y="127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20" name="Image"/>
          <p:cNvPicPr>
            <a:picLocks noChangeAspect="1"/>
          </p:cNvPicPr>
          <p:nvPr/>
        </p:nvPicPr>
        <p:blipFill>
          <a:blip r:embed="rId5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46391" y="2921980"/>
            <a:ext cx="852711" cy="255819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652257" y="3093593"/>
            <a:ext cx="449211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Calibri"/>
                <a:cs typeface="Calibri"/>
              </a:rPr>
              <a:t>Internet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10" name="object 910"/>
          <p:cNvSpPr/>
          <p:nvPr/>
        </p:nvSpPr>
        <p:spPr>
          <a:xfrm>
            <a:off x="6940931" y="3434080"/>
            <a:ext cx="464438" cy="241808"/>
          </a:xfrm>
          <a:custGeom>
            <a:avLst/>
            <a:gdLst/>
            <a:ahLst/>
            <a:cxnLst/>
            <a:rect l="l" t="t" r="r" b="b"/>
            <a:pathLst>
              <a:path w="464438" h="241808">
                <a:moveTo>
                  <a:pt x="12700" y="229108"/>
                </a:moveTo>
                <a:lnTo>
                  <a:pt x="451738" y="1270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21" name="Image"/>
          <p:cNvPicPr>
            <a:picLocks noChangeAspect="1"/>
          </p:cNvPicPr>
          <p:nvPr/>
        </p:nvPicPr>
        <p:blipFill>
          <a:blip r:embed="rId5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76718" y="3282071"/>
            <a:ext cx="463424" cy="219897"/>
          </a:xfrm>
          <a:prstGeom prst="rect">
            <a:avLst/>
          </a:prstGeom>
        </p:spPr>
      </p:pic>
      <p:pic>
        <p:nvPicPr>
          <p:cNvPr id="522" name="Image"/>
          <p:cNvPicPr>
            <a:picLocks noChangeAspect="1"/>
          </p:cNvPicPr>
          <p:nvPr/>
        </p:nvPicPr>
        <p:blipFill>
          <a:blip r:embed="rId5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84188" y="3639625"/>
            <a:ext cx="472669" cy="223401"/>
          </a:xfrm>
          <a:prstGeom prst="rect">
            <a:avLst/>
          </a:prstGeom>
        </p:spPr>
      </p:pic>
      <p:pic>
        <p:nvPicPr>
          <p:cNvPr id="523" name="Image"/>
          <p:cNvPicPr>
            <a:picLocks noChangeAspect="1"/>
          </p:cNvPicPr>
          <p:nvPr/>
        </p:nvPicPr>
        <p:blipFill>
          <a:blip r:embed="rId5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26736" y="3067812"/>
            <a:ext cx="230124" cy="155448"/>
          </a:xfrm>
          <a:prstGeom prst="rect">
            <a:avLst/>
          </a:prstGeom>
        </p:spPr>
      </p:pic>
      <p:sp>
        <p:nvSpPr>
          <p:cNvPr id="911" name="object 911"/>
          <p:cNvSpPr/>
          <p:nvPr/>
        </p:nvSpPr>
        <p:spPr>
          <a:xfrm>
            <a:off x="5169281" y="3088005"/>
            <a:ext cx="145542" cy="69850"/>
          </a:xfrm>
          <a:custGeom>
            <a:avLst/>
            <a:gdLst/>
            <a:ahLst/>
            <a:cxnLst/>
            <a:rect l="l" t="t" r="r" b="b"/>
            <a:pathLst>
              <a:path w="145542" h="69850">
                <a:moveTo>
                  <a:pt x="0" y="38735"/>
                </a:moveTo>
                <a:cubicBezTo>
                  <a:pt x="0" y="17272"/>
                  <a:pt x="32512" y="0"/>
                  <a:pt x="72771" y="0"/>
                </a:cubicBezTo>
                <a:cubicBezTo>
                  <a:pt x="112903" y="0"/>
                  <a:pt x="145542" y="17272"/>
                  <a:pt x="145542" y="38735"/>
                </a:cubicBezTo>
                <a:cubicBezTo>
                  <a:pt x="145542" y="51054"/>
                  <a:pt x="134493" y="62611"/>
                  <a:pt x="115951" y="69850"/>
                </a:cubicBezTo>
                <a:lnTo>
                  <a:pt x="92202" y="52705"/>
                </a:lnTo>
                <a:cubicBezTo>
                  <a:pt x="117221" y="49403"/>
                  <a:pt x="128778" y="40386"/>
                  <a:pt x="118110" y="32639"/>
                </a:cubicBezTo>
                <a:cubicBezTo>
                  <a:pt x="107315" y="24892"/>
                  <a:pt x="78359" y="21336"/>
                  <a:pt x="53340" y="24638"/>
                </a:cubicBezTo>
                <a:cubicBezTo>
                  <a:pt x="35179" y="27051"/>
                  <a:pt x="23368" y="32639"/>
                  <a:pt x="23368" y="38735"/>
                </a:cubicBez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24" name="Image"/>
          <p:cNvPicPr>
            <a:picLocks noChangeAspect="1"/>
          </p:cNvPicPr>
          <p:nvPr/>
        </p:nvPicPr>
        <p:blipFill>
          <a:blip r:embed="rId5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06924" y="3107436"/>
            <a:ext cx="274320" cy="135636"/>
          </a:xfrm>
          <a:prstGeom prst="rect">
            <a:avLst/>
          </a:prstGeom>
        </p:spPr>
      </p:pic>
      <p:sp>
        <p:nvSpPr>
          <p:cNvPr id="912" name="object 912"/>
          <p:cNvSpPr/>
          <p:nvPr/>
        </p:nvSpPr>
        <p:spPr>
          <a:xfrm>
            <a:off x="5149469" y="3126684"/>
            <a:ext cx="189522" cy="51110"/>
          </a:xfrm>
          <a:custGeom>
            <a:avLst/>
            <a:gdLst/>
            <a:ahLst/>
            <a:cxnLst/>
            <a:rect l="l" t="t" r="r" b="b"/>
            <a:pathLst>
              <a:path w="189522" h="51110">
                <a:moveTo>
                  <a:pt x="0" y="0"/>
                </a:moveTo>
                <a:lnTo>
                  <a:pt x="0" y="51110"/>
                </a:lnTo>
                <a:lnTo>
                  <a:pt x="189522" y="51110"/>
                </a:lnTo>
                <a:lnTo>
                  <a:pt x="189522" y="0"/>
                </a:lnTo>
                <a:lnTo>
                  <a:pt x="0" y="0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25" name="Image"/>
          <p:cNvPicPr>
            <a:picLocks noChangeAspect="1"/>
          </p:cNvPicPr>
          <p:nvPr/>
        </p:nvPicPr>
        <p:blipFill>
          <a:blip r:embed="rId5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76718" y="3918595"/>
            <a:ext cx="463424" cy="219897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242682" y="4183303"/>
            <a:ext cx="528230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Calibri"/>
                <a:cs typeface="Calibri"/>
              </a:rPr>
              <a:t>Customer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265543" y="4335704"/>
            <a:ext cx="482738" cy="1264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latin typeface="Calibri"/>
                <a:cs typeface="Calibri"/>
              </a:rPr>
              <a:t>Gateway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13" name="object 913"/>
          <p:cNvSpPr/>
          <p:nvPr/>
        </p:nvSpPr>
        <p:spPr>
          <a:xfrm>
            <a:off x="6940931" y="3828034"/>
            <a:ext cx="348487" cy="214020"/>
          </a:xfrm>
          <a:custGeom>
            <a:avLst/>
            <a:gdLst/>
            <a:ahLst/>
            <a:cxnLst/>
            <a:rect l="l" t="t" r="r" b="b"/>
            <a:pathLst>
              <a:path w="348487" h="214020">
                <a:moveTo>
                  <a:pt x="12700" y="12700"/>
                </a:moveTo>
                <a:lnTo>
                  <a:pt x="335787" y="201320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4" name="object 914"/>
          <p:cNvSpPr/>
          <p:nvPr/>
        </p:nvSpPr>
        <p:spPr>
          <a:xfrm>
            <a:off x="7588250" y="4125976"/>
            <a:ext cx="570484" cy="226707"/>
          </a:xfrm>
          <a:custGeom>
            <a:avLst/>
            <a:gdLst/>
            <a:ahLst/>
            <a:cxnLst/>
            <a:rect l="l" t="t" r="r" b="b"/>
            <a:pathLst>
              <a:path w="570484" h="226707">
                <a:moveTo>
                  <a:pt x="12700" y="12700"/>
                </a:moveTo>
                <a:lnTo>
                  <a:pt x="557784" y="214007"/>
                </a:lnTo>
              </a:path>
            </a:pathLst>
          </a:custGeom>
          <a:ln w="25400">
            <a:solidFill>
              <a:srgbClr val="17375e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26" name="Image"/>
          <p:cNvPicPr>
            <a:picLocks noChangeAspect="1"/>
          </p:cNvPicPr>
          <p:nvPr/>
        </p:nvPicPr>
        <p:blipFill>
          <a:blip r:embed="rId5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92974" y="4178071"/>
            <a:ext cx="412318" cy="475272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843686" y="1333627"/>
            <a:ext cx="2540025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f487c"/>
                </a:solidFill>
                <a:latin typeface="Calibri"/>
                <a:cs typeface="Calibri"/>
              </a:rPr>
              <a:t>You get to choose </a:t>
            </a:r>
            <a:r>
              <a:rPr sz="1800" b="1" spc="10" dirty="0">
                <a:solidFill>
                  <a:srgbClr val="333334"/>
                </a:solidFill>
                <a:latin typeface="Arial"/>
                <a:cs typeface="Arial"/>
              </a:rPr>
              <a:t>who</a:t>
            </a:r>
            <a:r>
              <a:rPr sz="1800" spc="10" dirty="0">
                <a:solidFill>
                  <a:srgbClr val="333334"/>
                </a:solidFill>
                <a:latin typeface="Calibri"/>
                <a:cs typeface="Calibri"/>
              </a:rPr>
              <a:t> can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843686" y="1608099"/>
            <a:ext cx="2150897" cy="76876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333334"/>
                </a:solidFill>
                <a:latin typeface="Calibri"/>
                <a:cs typeface="Calibri"/>
              </a:rPr>
              <a:t>do  </a:t>
            </a:r>
            <a:r>
              <a:rPr sz="1800" b="1" spc="10" dirty="0">
                <a:solidFill>
                  <a:srgbClr val="333334"/>
                </a:solidFill>
                <a:latin typeface="Arial"/>
                <a:cs typeface="Arial"/>
              </a:rPr>
              <a:t>what</a:t>
            </a:r>
            <a:r>
              <a:rPr sz="1800" spc="10" dirty="0">
                <a:solidFill>
                  <a:srgbClr val="333334"/>
                </a:solidFill>
                <a:latin typeface="Calibri"/>
                <a:cs typeface="Calibri"/>
              </a:rPr>
              <a:t>  in  your  AWS</a:t>
            </a:r>
            <a:endParaRPr sz="1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333334"/>
                </a:solidFill>
                <a:latin typeface="Calibri"/>
                <a:cs typeface="Calibri"/>
              </a:rPr>
              <a:t>environment and from</a:t>
            </a:r>
            <a:endParaRPr sz="1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333334"/>
                </a:solidFill>
                <a:latin typeface="Arial"/>
                <a:cs typeface="Arial"/>
              </a:rPr>
              <a:t>where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15" name="object 915"/>
          <p:cNvSpPr/>
          <p:nvPr/>
        </p:nvSpPr>
        <p:spPr>
          <a:xfrm>
            <a:off x="6036500" y="1309052"/>
            <a:ext cx="1778889" cy="214248"/>
          </a:xfrm>
          <a:custGeom>
            <a:avLst/>
            <a:gdLst/>
            <a:ahLst/>
            <a:cxnLst/>
            <a:rect l="l" t="t" r="r" b="b"/>
            <a:pathLst>
              <a:path w="1778889" h="214248">
                <a:moveTo>
                  <a:pt x="4763" y="4763"/>
                </a:moveTo>
                <a:lnTo>
                  <a:pt x="4763" y="107125"/>
                </a:lnTo>
                <a:lnTo>
                  <a:pt x="1774127" y="107125"/>
                </a:lnTo>
                <a:lnTo>
                  <a:pt x="1774127" y="209487"/>
                </a:lnTo>
              </a:path>
            </a:pathLst>
          </a:custGeom>
          <a:ln w="9525">
            <a:solidFill>
              <a:srgbClr val="3c669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6" name="object 916"/>
          <p:cNvSpPr/>
          <p:nvPr/>
        </p:nvSpPr>
        <p:spPr>
          <a:xfrm>
            <a:off x="6036500" y="1309052"/>
            <a:ext cx="599313" cy="214248"/>
          </a:xfrm>
          <a:custGeom>
            <a:avLst/>
            <a:gdLst/>
            <a:ahLst/>
            <a:cxnLst/>
            <a:rect l="l" t="t" r="r" b="b"/>
            <a:pathLst>
              <a:path w="599313" h="214248">
                <a:moveTo>
                  <a:pt x="4763" y="4763"/>
                </a:moveTo>
                <a:lnTo>
                  <a:pt x="4763" y="107125"/>
                </a:lnTo>
                <a:lnTo>
                  <a:pt x="594551" y="107125"/>
                </a:lnTo>
                <a:lnTo>
                  <a:pt x="594551" y="209487"/>
                </a:lnTo>
              </a:path>
            </a:pathLst>
          </a:custGeom>
          <a:ln w="9525">
            <a:solidFill>
              <a:srgbClr val="3c669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7" name="object 917"/>
          <p:cNvSpPr/>
          <p:nvPr/>
        </p:nvSpPr>
        <p:spPr>
          <a:xfrm>
            <a:off x="5446712" y="1309052"/>
            <a:ext cx="599313" cy="214248"/>
          </a:xfrm>
          <a:custGeom>
            <a:avLst/>
            <a:gdLst/>
            <a:ahLst/>
            <a:cxnLst/>
            <a:rect l="l" t="t" r="r" b="b"/>
            <a:pathLst>
              <a:path w="599313" h="214248">
                <a:moveTo>
                  <a:pt x="594551" y="4763"/>
                </a:moveTo>
                <a:lnTo>
                  <a:pt x="594551" y="107125"/>
                </a:lnTo>
                <a:lnTo>
                  <a:pt x="4763" y="107125"/>
                </a:lnTo>
                <a:lnTo>
                  <a:pt x="4763" y="209487"/>
                </a:lnTo>
              </a:path>
            </a:pathLst>
          </a:custGeom>
          <a:ln w="9525">
            <a:solidFill>
              <a:srgbClr val="3c669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8" name="object 918"/>
          <p:cNvSpPr/>
          <p:nvPr/>
        </p:nvSpPr>
        <p:spPr>
          <a:xfrm>
            <a:off x="4267009" y="1309052"/>
            <a:ext cx="1779016" cy="214248"/>
          </a:xfrm>
          <a:custGeom>
            <a:avLst/>
            <a:gdLst/>
            <a:ahLst/>
            <a:cxnLst/>
            <a:rect l="l" t="t" r="r" b="b"/>
            <a:pathLst>
              <a:path w="1779016" h="214248">
                <a:moveTo>
                  <a:pt x="1774254" y="4763"/>
                </a:moveTo>
                <a:lnTo>
                  <a:pt x="1774254" y="107125"/>
                </a:lnTo>
                <a:lnTo>
                  <a:pt x="4763" y="107125"/>
                </a:lnTo>
                <a:lnTo>
                  <a:pt x="4763" y="209487"/>
                </a:lnTo>
              </a:path>
            </a:pathLst>
          </a:custGeom>
          <a:ln w="9525">
            <a:solidFill>
              <a:srgbClr val="3c669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19" name="object 919"/>
          <p:cNvSpPr/>
          <p:nvPr/>
        </p:nvSpPr>
        <p:spPr>
          <a:xfrm>
            <a:off x="5553837" y="826376"/>
            <a:ext cx="974877" cy="487438"/>
          </a:xfrm>
          <a:custGeom>
            <a:avLst/>
            <a:gdLst/>
            <a:ahLst/>
            <a:cxnLst/>
            <a:rect l="l" t="t" r="r" b="b"/>
            <a:pathLst>
              <a:path w="974877" h="487438">
                <a:moveTo>
                  <a:pt x="0" y="0"/>
                </a:moveTo>
                <a:lnTo>
                  <a:pt x="0" y="487439"/>
                </a:lnTo>
                <a:lnTo>
                  <a:pt x="974877" y="487439"/>
                </a:lnTo>
                <a:lnTo>
                  <a:pt x="97487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0" name="object 920"/>
          <p:cNvSpPr/>
          <p:nvPr/>
        </p:nvSpPr>
        <p:spPr>
          <a:xfrm>
            <a:off x="5541137" y="813676"/>
            <a:ext cx="1000277" cy="512838"/>
          </a:xfrm>
          <a:custGeom>
            <a:avLst/>
            <a:gdLst/>
            <a:ahLst/>
            <a:cxnLst/>
            <a:rect l="l" t="t" r="r" b="b"/>
            <a:pathLst>
              <a:path w="1000277" h="512838">
                <a:moveTo>
                  <a:pt x="12700" y="12700"/>
                </a:moveTo>
                <a:lnTo>
                  <a:pt x="12700" y="500139"/>
                </a:lnTo>
                <a:lnTo>
                  <a:pt x="987577" y="500139"/>
                </a:lnTo>
                <a:lnTo>
                  <a:pt x="98757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ffff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5563870" y="915289"/>
            <a:ext cx="991768" cy="32003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71627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AWS account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owner (master)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21" name="object 921"/>
          <p:cNvSpPr/>
          <p:nvPr/>
        </p:nvSpPr>
        <p:spPr>
          <a:xfrm>
            <a:off x="3784346" y="1518653"/>
            <a:ext cx="974877" cy="487438"/>
          </a:xfrm>
          <a:custGeom>
            <a:avLst/>
            <a:gdLst/>
            <a:ahLst/>
            <a:cxnLst/>
            <a:rect l="l" t="t" r="r" b="b"/>
            <a:pathLst>
              <a:path w="974877" h="487438">
                <a:moveTo>
                  <a:pt x="0" y="0"/>
                </a:moveTo>
                <a:lnTo>
                  <a:pt x="0" y="487439"/>
                </a:lnTo>
                <a:lnTo>
                  <a:pt x="974877" y="487439"/>
                </a:lnTo>
                <a:lnTo>
                  <a:pt x="974877" y="0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2" name="object 922"/>
          <p:cNvSpPr/>
          <p:nvPr/>
        </p:nvSpPr>
        <p:spPr>
          <a:xfrm>
            <a:off x="3771646" y="1505953"/>
            <a:ext cx="1000277" cy="512838"/>
          </a:xfrm>
          <a:custGeom>
            <a:avLst/>
            <a:gdLst/>
            <a:ahLst/>
            <a:cxnLst/>
            <a:rect l="l" t="t" r="r" b="b"/>
            <a:pathLst>
              <a:path w="1000277" h="512838">
                <a:moveTo>
                  <a:pt x="12700" y="12700"/>
                </a:moveTo>
                <a:lnTo>
                  <a:pt x="12700" y="500139"/>
                </a:lnTo>
                <a:lnTo>
                  <a:pt x="987577" y="500139"/>
                </a:lnTo>
                <a:lnTo>
                  <a:pt x="98757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859657" y="1607565"/>
            <a:ext cx="859307" cy="32004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144779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23" name="object 923"/>
          <p:cNvSpPr/>
          <p:nvPr/>
        </p:nvSpPr>
        <p:spPr>
          <a:xfrm>
            <a:off x="4963922" y="1518653"/>
            <a:ext cx="974877" cy="487438"/>
          </a:xfrm>
          <a:custGeom>
            <a:avLst/>
            <a:gdLst/>
            <a:ahLst/>
            <a:cxnLst/>
            <a:rect l="l" t="t" r="r" b="b"/>
            <a:pathLst>
              <a:path w="974877" h="487438">
                <a:moveTo>
                  <a:pt x="0" y="0"/>
                </a:moveTo>
                <a:lnTo>
                  <a:pt x="0" y="487439"/>
                </a:lnTo>
                <a:lnTo>
                  <a:pt x="974877" y="487439"/>
                </a:lnTo>
                <a:lnTo>
                  <a:pt x="97487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4" name="object 924"/>
          <p:cNvSpPr/>
          <p:nvPr/>
        </p:nvSpPr>
        <p:spPr>
          <a:xfrm>
            <a:off x="4951222" y="1505953"/>
            <a:ext cx="1000277" cy="512838"/>
          </a:xfrm>
          <a:custGeom>
            <a:avLst/>
            <a:gdLst/>
            <a:ahLst/>
            <a:cxnLst/>
            <a:rect l="l" t="t" r="r" b="b"/>
            <a:pathLst>
              <a:path w="1000277" h="512838">
                <a:moveTo>
                  <a:pt x="12700" y="12700"/>
                </a:moveTo>
                <a:lnTo>
                  <a:pt x="12700" y="500139"/>
                </a:lnTo>
                <a:lnTo>
                  <a:pt x="987577" y="500139"/>
                </a:lnTo>
                <a:lnTo>
                  <a:pt x="98757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edebe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5039614" y="1607565"/>
            <a:ext cx="858926" cy="32004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163067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Security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management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25" name="object 925"/>
          <p:cNvSpPr/>
          <p:nvPr/>
        </p:nvSpPr>
        <p:spPr>
          <a:xfrm>
            <a:off x="6143625" y="1518653"/>
            <a:ext cx="974877" cy="487438"/>
          </a:xfrm>
          <a:custGeom>
            <a:avLst/>
            <a:gdLst/>
            <a:ahLst/>
            <a:cxnLst/>
            <a:rect l="l" t="t" r="r" b="b"/>
            <a:pathLst>
              <a:path w="974877" h="487438">
                <a:moveTo>
                  <a:pt x="0" y="0"/>
                </a:moveTo>
                <a:lnTo>
                  <a:pt x="0" y="487439"/>
                </a:lnTo>
                <a:lnTo>
                  <a:pt x="974877" y="487439"/>
                </a:lnTo>
                <a:lnTo>
                  <a:pt x="974877" y="0"/>
                </a:lnTo>
                <a:lnTo>
                  <a:pt x="0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6" name="object 926"/>
          <p:cNvSpPr/>
          <p:nvPr/>
        </p:nvSpPr>
        <p:spPr>
          <a:xfrm>
            <a:off x="6130925" y="1505953"/>
            <a:ext cx="1000277" cy="512838"/>
          </a:xfrm>
          <a:custGeom>
            <a:avLst/>
            <a:gdLst/>
            <a:ahLst/>
            <a:cxnLst/>
            <a:rect l="l" t="t" r="r" b="b"/>
            <a:pathLst>
              <a:path w="1000277" h="512838">
                <a:moveTo>
                  <a:pt x="12700" y="12700"/>
                </a:moveTo>
                <a:lnTo>
                  <a:pt x="12700" y="500139"/>
                </a:lnTo>
                <a:lnTo>
                  <a:pt x="987577" y="500139"/>
                </a:lnTo>
                <a:lnTo>
                  <a:pt x="987577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219444" y="1607565"/>
            <a:ext cx="858926" cy="32004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213359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Server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management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27" name="object 927"/>
          <p:cNvSpPr/>
          <p:nvPr/>
        </p:nvSpPr>
        <p:spPr>
          <a:xfrm>
            <a:off x="7323201" y="1518653"/>
            <a:ext cx="974878" cy="487438"/>
          </a:xfrm>
          <a:custGeom>
            <a:avLst/>
            <a:gdLst/>
            <a:ahLst/>
            <a:cxnLst/>
            <a:rect l="l" t="t" r="r" b="b"/>
            <a:pathLst>
              <a:path w="974878" h="487438">
                <a:moveTo>
                  <a:pt x="0" y="0"/>
                </a:moveTo>
                <a:lnTo>
                  <a:pt x="0" y="487439"/>
                </a:lnTo>
                <a:lnTo>
                  <a:pt x="974878" y="487439"/>
                </a:lnTo>
                <a:lnTo>
                  <a:pt x="974878" y="0"/>
                </a:lnTo>
                <a:lnTo>
                  <a:pt x="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8" name="object 928"/>
          <p:cNvSpPr/>
          <p:nvPr/>
        </p:nvSpPr>
        <p:spPr>
          <a:xfrm>
            <a:off x="7310501" y="1505953"/>
            <a:ext cx="1000278" cy="512838"/>
          </a:xfrm>
          <a:custGeom>
            <a:avLst/>
            <a:gdLst/>
            <a:ahLst/>
            <a:cxnLst/>
            <a:rect l="l" t="t" r="r" b="b"/>
            <a:pathLst>
              <a:path w="1000278" h="512838">
                <a:moveTo>
                  <a:pt x="12700" y="12700"/>
                </a:moveTo>
                <a:lnTo>
                  <a:pt x="12700" y="500139"/>
                </a:lnTo>
                <a:lnTo>
                  <a:pt x="987578" y="500139"/>
                </a:lnTo>
                <a:lnTo>
                  <a:pt x="987578" y="12700"/>
                </a:lnTo>
                <a:lnTo>
                  <a:pt x="12700" y="12700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7399019" y="1607565"/>
            <a:ext cx="859180" cy="32004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176784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Storage</a:t>
            </a:r>
            <a:endParaRPr sz="12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management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29" name="object 929"/>
          <p:cNvSpPr/>
          <p:nvPr/>
        </p:nvSpPr>
        <p:spPr>
          <a:xfrm>
            <a:off x="901153" y="3055124"/>
            <a:ext cx="360311" cy="755129"/>
          </a:xfrm>
          <a:custGeom>
            <a:avLst/>
            <a:gdLst/>
            <a:ahLst/>
            <a:cxnLst/>
            <a:rect l="l" t="t" r="r" b="b"/>
            <a:pathLst>
              <a:path w="360311" h="755129">
                <a:moveTo>
                  <a:pt x="0" y="0"/>
                </a:moveTo>
                <a:lnTo>
                  <a:pt x="0" y="755130"/>
                </a:lnTo>
                <a:lnTo>
                  <a:pt x="360312" y="755130"/>
                </a:lnTo>
                <a:lnTo>
                  <a:pt x="360312" y="0"/>
                </a:lnTo>
                <a:lnTo>
                  <a:pt x="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27" name="Image"/>
          <p:cNvPicPr>
            <a:picLocks noChangeAspect="1"/>
          </p:cNvPicPr>
          <p:nvPr/>
        </p:nvPicPr>
        <p:blipFill>
          <a:blip r:embed="rId5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1153" y="3055137"/>
            <a:ext cx="360311" cy="755116"/>
          </a:xfrm>
          <a:prstGeom prst="rect">
            <a:avLst/>
          </a:prstGeom>
        </p:spPr>
      </p:pic>
      <p:sp>
        <p:nvSpPr>
          <p:cNvPr id="930" name="object 930"/>
          <p:cNvSpPr/>
          <p:nvPr/>
        </p:nvSpPr>
        <p:spPr>
          <a:xfrm>
            <a:off x="1597787" y="3074187"/>
            <a:ext cx="360311" cy="755116"/>
          </a:xfrm>
          <a:custGeom>
            <a:avLst/>
            <a:gdLst/>
            <a:ahLst/>
            <a:cxnLst/>
            <a:rect l="l" t="t" r="r" b="b"/>
            <a:pathLst>
              <a:path w="360311" h="755116">
                <a:moveTo>
                  <a:pt x="0" y="0"/>
                </a:moveTo>
                <a:lnTo>
                  <a:pt x="0" y="755117"/>
                </a:lnTo>
                <a:lnTo>
                  <a:pt x="360311" y="755117"/>
                </a:lnTo>
                <a:lnTo>
                  <a:pt x="360311" y="0"/>
                </a:lnTo>
                <a:lnTo>
                  <a:pt x="0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28" name="Image"/>
          <p:cNvPicPr>
            <a:picLocks noChangeAspect="1"/>
          </p:cNvPicPr>
          <p:nvPr/>
        </p:nvPicPr>
        <p:blipFill>
          <a:blip r:embed="rId5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97901" y="3074187"/>
            <a:ext cx="360311" cy="755116"/>
          </a:xfrm>
          <a:prstGeom prst="rect">
            <a:avLst/>
          </a:prstGeom>
        </p:spPr>
      </p:pic>
      <p:sp>
        <p:nvSpPr>
          <p:cNvPr id="931" name="object 931"/>
          <p:cNvSpPr/>
          <p:nvPr/>
        </p:nvSpPr>
        <p:spPr>
          <a:xfrm>
            <a:off x="2287270" y="3060585"/>
            <a:ext cx="360311" cy="755129"/>
          </a:xfrm>
          <a:custGeom>
            <a:avLst/>
            <a:gdLst/>
            <a:ahLst/>
            <a:cxnLst/>
            <a:rect l="l" t="t" r="r" b="b"/>
            <a:pathLst>
              <a:path w="360311" h="755129">
                <a:moveTo>
                  <a:pt x="0" y="0"/>
                </a:moveTo>
                <a:lnTo>
                  <a:pt x="0" y="755130"/>
                </a:lnTo>
                <a:lnTo>
                  <a:pt x="360311" y="755130"/>
                </a:lnTo>
                <a:lnTo>
                  <a:pt x="360311" y="0"/>
                </a:lnTo>
                <a:lnTo>
                  <a:pt x="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29" name="Image"/>
          <p:cNvPicPr>
            <a:picLocks noChangeAspect="1"/>
          </p:cNvPicPr>
          <p:nvPr/>
        </p:nvPicPr>
        <p:blipFill>
          <a:blip r:embed="rId5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87257" y="3060598"/>
            <a:ext cx="360311" cy="755116"/>
          </a:xfrm>
          <a:prstGeom prst="rect">
            <a:avLst/>
          </a:prstGeom>
        </p:spPr>
      </p:pic>
      <p:sp>
        <p:nvSpPr>
          <p:cNvPr id="932" name="object 932"/>
          <p:cNvSpPr/>
          <p:nvPr/>
        </p:nvSpPr>
        <p:spPr>
          <a:xfrm>
            <a:off x="2904109" y="3046882"/>
            <a:ext cx="360311" cy="755116"/>
          </a:xfrm>
          <a:custGeom>
            <a:avLst/>
            <a:gdLst/>
            <a:ahLst/>
            <a:cxnLst/>
            <a:rect l="l" t="t" r="r" b="b"/>
            <a:pathLst>
              <a:path w="360311" h="755116">
                <a:moveTo>
                  <a:pt x="0" y="0"/>
                </a:moveTo>
                <a:lnTo>
                  <a:pt x="0" y="755117"/>
                </a:lnTo>
                <a:lnTo>
                  <a:pt x="360311" y="755117"/>
                </a:lnTo>
                <a:lnTo>
                  <a:pt x="360311" y="0"/>
                </a:lnTo>
                <a:lnTo>
                  <a:pt x="0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30" name="Image"/>
          <p:cNvPicPr>
            <a:picLocks noChangeAspect="1"/>
          </p:cNvPicPr>
          <p:nvPr/>
        </p:nvPicPr>
        <p:blipFill>
          <a:blip r:embed="rId5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04096" y="3046882"/>
            <a:ext cx="360311" cy="755116"/>
          </a:xfrm>
          <a:prstGeom prst="rect">
            <a:avLst/>
          </a:prstGeom>
        </p:spPr>
      </p:pic>
      <p:sp>
        <p:nvSpPr>
          <p:cNvPr id="933" name="object 933"/>
          <p:cNvSpPr/>
          <p:nvPr/>
        </p:nvSpPr>
        <p:spPr>
          <a:xfrm>
            <a:off x="598017" y="3713226"/>
            <a:ext cx="3345205" cy="653021"/>
          </a:xfrm>
          <a:custGeom>
            <a:avLst/>
            <a:gdLst/>
            <a:ahLst/>
            <a:cxnLst/>
            <a:rect l="l" t="t" r="r" b="b"/>
            <a:pathLst>
              <a:path w="3345205" h="653021">
                <a:moveTo>
                  <a:pt x="0" y="163296"/>
                </a:moveTo>
                <a:lnTo>
                  <a:pt x="3018689" y="163296"/>
                </a:lnTo>
                <a:lnTo>
                  <a:pt x="3018689" y="0"/>
                </a:lnTo>
                <a:lnTo>
                  <a:pt x="3345206" y="326542"/>
                </a:lnTo>
                <a:lnTo>
                  <a:pt x="3018689" y="653021"/>
                </a:lnTo>
                <a:lnTo>
                  <a:pt x="3018689" y="489775"/>
                </a:lnTo>
                <a:lnTo>
                  <a:pt x="0" y="489775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4" name="object 934"/>
          <p:cNvSpPr/>
          <p:nvPr/>
        </p:nvSpPr>
        <p:spPr>
          <a:xfrm>
            <a:off x="593255" y="3708463"/>
            <a:ext cx="3354730" cy="662546"/>
          </a:xfrm>
          <a:custGeom>
            <a:avLst/>
            <a:gdLst/>
            <a:ahLst/>
            <a:cxnLst/>
            <a:rect l="l" t="t" r="r" b="b"/>
            <a:pathLst>
              <a:path w="3354730" h="662546">
                <a:moveTo>
                  <a:pt x="4762" y="168059"/>
                </a:moveTo>
                <a:lnTo>
                  <a:pt x="3023451" y="168059"/>
                </a:lnTo>
                <a:lnTo>
                  <a:pt x="3023451" y="4763"/>
                </a:lnTo>
                <a:lnTo>
                  <a:pt x="3349968" y="331305"/>
                </a:lnTo>
                <a:lnTo>
                  <a:pt x="3023451" y="657784"/>
                </a:lnTo>
                <a:lnTo>
                  <a:pt x="3023451" y="494538"/>
                </a:lnTo>
                <a:lnTo>
                  <a:pt x="4762" y="494538"/>
                </a:lnTo>
                <a:close/>
              </a:path>
            </a:pathLst>
          </a:custGeom>
          <a:ln w="9525">
            <a:solidFill>
              <a:srgbClr val="008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212494" y="3945788"/>
            <a:ext cx="2005787" cy="21989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i="1" spc="10" dirty="0">
                <a:solidFill>
                  <a:srgbClr val="ffffff"/>
                </a:solidFill>
                <a:latin typeface="Arial"/>
                <a:cs typeface="Arial"/>
              </a:rPr>
              <a:t>Manage and operate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Image"/>
          <p:cNvPicPr>
            <a:picLocks noChangeAspect="1"/>
          </p:cNvPicPr>
          <p:nvPr/>
        </p:nvPicPr>
        <p:blipFill>
          <a:blip r:embed="rId5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32" name="Image"/>
          <p:cNvPicPr>
            <a:picLocks noChangeAspect="1"/>
          </p:cNvPicPr>
          <p:nvPr/>
        </p:nvPicPr>
        <p:blipFill>
          <a:blip r:embed="rId5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14502" y="1001166"/>
            <a:ext cx="4472223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1f487c"/>
                </a:solidFill>
                <a:latin typeface="Calibri"/>
                <a:cs typeface="Calibri"/>
              </a:rPr>
              <a:t>Increase your visibility of what happened in your AWS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4502" y="1294002"/>
            <a:ext cx="1104963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1f487c"/>
                </a:solidFill>
                <a:latin typeface="Calibri"/>
                <a:cs typeface="Calibri"/>
              </a:rPr>
              <a:t>environment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4502" y="1555193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6714" y="1586611"/>
            <a:ext cx="4628726" cy="2026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CloudTrail will </a:t>
            </a:r>
            <a:r>
              <a:rPr sz="1600" spc="10" dirty="0">
                <a:solidFill>
                  <a:srgbClr val="e36c09"/>
                </a:solidFill>
                <a:latin typeface="Calibri"/>
                <a:cs typeface="Calibri"/>
              </a:rPr>
              <a:t>record access </a:t>
            </a: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to API calls and save logs 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6714" y="1879219"/>
            <a:ext cx="4348959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your S3 buckets, no matter how those API calls were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6714" y="2172081"/>
            <a:ext cx="512152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made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4502" y="2433271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6714" y="2464689"/>
            <a:ext cx="4217605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Who did what and when and from what IP address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4502" y="2725879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6714" y="2757297"/>
            <a:ext cx="429546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Be </a:t>
            </a:r>
            <a:r>
              <a:rPr sz="1600" spc="10" dirty="0">
                <a:solidFill>
                  <a:srgbClr val="e36c09"/>
                </a:solidFill>
                <a:latin typeface="Calibri"/>
                <a:cs typeface="Calibri"/>
              </a:rPr>
              <a:t>notified</a:t>
            </a: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 of log file delivery using the AWS Simple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6714" y="3049930"/>
            <a:ext cx="1650623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Notification 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4502" y="3311349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6714" y="3342767"/>
            <a:ext cx="464164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Support for many AWS services including EC2, EBS, VPC,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6714" y="3635375"/>
            <a:ext cx="2287968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RDS, IAM, STS and RedShift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4502" y="3896616"/>
            <a:ext cx="4243513" cy="23410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36c09"/>
                </a:solidFill>
                <a:latin typeface="Arial"/>
                <a:cs typeface="Arial"/>
              </a:rPr>
              <a:t>•    </a:t>
            </a:r>
            <a:r>
              <a:rPr sz="1600" spc="10" dirty="0">
                <a:solidFill>
                  <a:srgbClr val="e36c09"/>
                </a:solidFill>
                <a:latin typeface="Calibri"/>
                <a:cs typeface="Calibri"/>
              </a:rPr>
              <a:t>Aggregate</a:t>
            </a: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 log information into a single S3 bucket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4502" y="4220718"/>
            <a:ext cx="4480046" cy="2029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1f487c"/>
                </a:solidFill>
                <a:latin typeface="Calibri"/>
                <a:cs typeface="Calibri"/>
              </a:rPr>
              <a:t>Out of the box integration </a:t>
            </a:r>
            <a:r>
              <a:rPr sz="1600" spc="10" dirty="0">
                <a:solidFill>
                  <a:srgbClr val="464646"/>
                </a:solidFill>
                <a:latin typeface="Calibri"/>
                <a:cs typeface="Calibri"/>
              </a:rPr>
              <a:t>with log analysis tools from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4502" y="4513554"/>
            <a:ext cx="391104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464646"/>
                </a:solidFill>
                <a:latin typeface="Calibri"/>
                <a:cs typeface="Calibri"/>
              </a:rPr>
              <a:t>AWS partners </a:t>
            </a:r>
            <a:r>
              <a:rPr sz="1449" b="1" spc="10" dirty="0">
                <a:solidFill>
                  <a:srgbClr val="464646"/>
                </a:solidFill>
                <a:latin typeface="Arial"/>
                <a:cs typeface="Arial"/>
              </a:rPr>
              <a:t>including Splunk, AlertLogic and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4502" y="4806162"/>
            <a:ext cx="1002854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solidFill>
                  <a:srgbClr val="464646"/>
                </a:solidFill>
                <a:latin typeface="Arial"/>
                <a:cs typeface="Arial"/>
              </a:rPr>
              <a:t>SumoLogic</a:t>
            </a:r>
            <a:r>
              <a:rPr sz="1359" spc="10" dirty="0">
                <a:solidFill>
                  <a:srgbClr val="464646"/>
                </a:solidFill>
                <a:latin typeface="Calibri"/>
                <a:cs typeface="Calibri"/>
              </a:rPr>
              <a:t>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59664" y="331978"/>
            <a:ext cx="7369733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Use AWS CloudTrail (beta) to track access to APIs and IAM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33" name="Image"/>
          <p:cNvPicPr>
            <a:picLocks noChangeAspect="1"/>
          </p:cNvPicPr>
          <p:nvPr/>
        </p:nvPicPr>
        <p:blipFill>
          <a:blip r:embed="rId5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10454" y="1043305"/>
            <a:ext cx="34671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"/>
          <p:cNvPicPr>
            <a:picLocks noChangeAspect="1"/>
          </p:cNvPicPr>
          <p:nvPr/>
        </p:nvPicPr>
        <p:blipFill>
          <a:blip r:embed="rId5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35" name="Image"/>
          <p:cNvPicPr>
            <a:picLocks noChangeAspect="1"/>
          </p:cNvPicPr>
          <p:nvPr/>
        </p:nvPicPr>
        <p:blipFill>
          <a:blip r:embed="rId5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7799881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80" b="1" spc="10" dirty="0">
                <a:solidFill>
                  <a:srgbClr val="333334"/>
                </a:solidFill>
                <a:latin typeface="Arial"/>
                <a:cs typeface="Arial"/>
              </a:rPr>
              <a:t>AWS CloudTrail logs can be used for many powerful use cases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536" name="Image"/>
          <p:cNvPicPr>
            <a:picLocks noChangeAspect="1"/>
          </p:cNvPicPr>
          <p:nvPr/>
        </p:nvPicPr>
        <p:blipFill>
          <a:blip r:embed="rId5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5536" y="743318"/>
            <a:ext cx="3871976" cy="4195826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642739" y="1035558"/>
            <a:ext cx="4048227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e36c09"/>
                </a:solidFill>
                <a:latin typeface="Calibri"/>
                <a:cs typeface="Calibri"/>
              </a:rPr>
              <a:t>CloudTrail can help you achieve many tasks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642739" y="1352734"/>
            <a:ext cx="274046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85639" y="1384198"/>
            <a:ext cx="1402491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Security analysis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642739" y="1694385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85639" y="1725802"/>
            <a:ext cx="3758924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Track changes to AWS resources, for example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85639" y="2018411"/>
            <a:ext cx="2601811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VPC security groups and NACLs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642739" y="2328475"/>
            <a:ext cx="274046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85639" y="2359939"/>
            <a:ext cx="3829081" cy="2029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Compliance – understand AWS API call history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642739" y="2670126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85639" y="2701544"/>
            <a:ext cx="3441895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40" spc="10" dirty="0">
                <a:latin typeface="Calibri"/>
                <a:cs typeface="Calibri"/>
              </a:rPr>
              <a:t>Troubleshoot operational issues – quickly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85639" y="2994152"/>
            <a:ext cx="3385971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identify the most recent changes to your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85639" y="3286785"/>
            <a:ext cx="1105311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environment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642739" y="3938168"/>
            <a:ext cx="4170300" cy="50292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1f487c"/>
                </a:solidFill>
                <a:latin typeface="Calibri"/>
                <a:cs typeface="Calibri"/>
              </a:rPr>
              <a:t>CloudTrail is currently available in US-WEST1</a:t>
            </a:r>
            <a:endParaRPr sz="17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f487c"/>
                </a:solidFill>
                <a:latin typeface="Calibri"/>
                <a:cs typeface="Calibri"/>
              </a:rPr>
              <a:t>and US-EAST1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Image"/>
          <p:cNvPicPr>
            <a:picLocks noChangeAspect="1"/>
          </p:cNvPicPr>
          <p:nvPr/>
        </p:nvPicPr>
        <p:blipFill>
          <a:blip r:embed="rId5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38" name="Image"/>
          <p:cNvPicPr>
            <a:picLocks noChangeAspect="1"/>
          </p:cNvPicPr>
          <p:nvPr/>
        </p:nvPicPr>
        <p:blipFill>
          <a:blip r:embed="rId5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3989247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Security best practices for AWS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083208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083208"/>
            <a:ext cx="2063451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Quick  Intro  on 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61683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2.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616837"/>
            <a:ext cx="5000764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Understanding  shared  responsibility  for  security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150389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3.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150389"/>
            <a:ext cx="4993214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Using  AWS  global  reach  and  availability  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684018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4.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684018"/>
            <a:ext cx="3932186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Building  a  secure  virtual  private  cloud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217443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5.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217443"/>
            <a:ext cx="4663776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Using  AWS  Identity  and  Access  Management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75109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6.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751097"/>
            <a:ext cx="3363735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Calibri"/>
                <a:cs typeface="Calibri"/>
              </a:rPr>
              <a:t>Protecting  your  content  on  AWS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284573"/>
            <a:ext cx="252042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7.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4284573"/>
            <a:ext cx="3792048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Building  secure  applications  on  AWS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539" name="Image"/>
          <p:cNvPicPr>
            <a:picLocks noChangeAspect="1"/>
          </p:cNvPicPr>
          <p:nvPr/>
        </p:nvPicPr>
        <p:blipFill>
          <a:blip r:embed="rId5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32877" y="3501136"/>
            <a:ext cx="350621" cy="41572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Image"/>
          <p:cNvPicPr>
            <a:picLocks noChangeAspect="1"/>
          </p:cNvPicPr>
          <p:nvPr/>
        </p:nvPicPr>
        <p:blipFill>
          <a:blip r:embed="rId5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41" name="Image"/>
          <p:cNvPicPr>
            <a:picLocks noChangeAspect="1"/>
          </p:cNvPicPr>
          <p:nvPr/>
        </p:nvPicPr>
        <p:blipFill>
          <a:blip r:embed="rId5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6231306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AWS has many different content storage services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42" name="Image"/>
          <p:cNvPicPr>
            <a:picLocks noChangeAspect="1"/>
          </p:cNvPicPr>
          <p:nvPr/>
        </p:nvPicPr>
        <p:blipFill>
          <a:blip r:embed="rId5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34840" y="3099740"/>
            <a:ext cx="2665984" cy="1191983"/>
          </a:xfrm>
          <a:prstGeom prst="rect">
            <a:avLst/>
          </a:prstGeom>
        </p:spPr>
      </p:pic>
      <p:pic>
        <p:nvPicPr>
          <p:cNvPr id="543" name="Image"/>
          <p:cNvPicPr>
            <a:picLocks noChangeAspect="1"/>
          </p:cNvPicPr>
          <p:nvPr/>
        </p:nvPicPr>
        <p:blipFill>
          <a:blip r:embed="rId5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79081" y="1382001"/>
            <a:ext cx="1031697" cy="1078623"/>
          </a:xfrm>
          <a:prstGeom prst="rect">
            <a:avLst/>
          </a:prstGeom>
        </p:spPr>
      </p:pic>
      <p:pic>
        <p:nvPicPr>
          <p:cNvPr id="544" name="Image"/>
          <p:cNvPicPr>
            <a:picLocks noChangeAspect="1"/>
          </p:cNvPicPr>
          <p:nvPr/>
        </p:nvPicPr>
        <p:blipFill>
          <a:blip r:embed="rId5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91400" y="3429482"/>
            <a:ext cx="1007199" cy="1053008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796530" y="3935977"/>
            <a:ext cx="286624" cy="1413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EBS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45" name="Image"/>
          <p:cNvPicPr>
            <a:picLocks noChangeAspect="1"/>
          </p:cNvPicPr>
          <p:nvPr/>
        </p:nvPicPr>
        <p:blipFill>
          <a:blip r:embed="rId5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10335" y="2541524"/>
            <a:ext cx="369278" cy="777519"/>
          </a:xfrm>
          <a:prstGeom prst="rect">
            <a:avLst/>
          </a:prstGeom>
        </p:spPr>
      </p:pic>
      <p:pic>
        <p:nvPicPr>
          <p:cNvPr id="546" name="Image"/>
          <p:cNvPicPr>
            <a:picLocks noChangeAspect="1"/>
          </p:cNvPicPr>
          <p:nvPr/>
        </p:nvPicPr>
        <p:blipFill>
          <a:blip r:embed="rId5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6511" y="3118256"/>
            <a:ext cx="2467102" cy="1364234"/>
          </a:xfrm>
          <a:prstGeom prst="rect">
            <a:avLst/>
          </a:prstGeom>
        </p:spPr>
      </p:pic>
      <p:pic>
        <p:nvPicPr>
          <p:cNvPr id="547" name="Image"/>
          <p:cNvPicPr>
            <a:picLocks noChangeAspect="1"/>
          </p:cNvPicPr>
          <p:nvPr/>
        </p:nvPicPr>
        <p:blipFill>
          <a:blip r:embed="rId5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0086" y="1272667"/>
            <a:ext cx="1230972" cy="1459483"/>
          </a:xfrm>
          <a:prstGeom prst="rect">
            <a:avLst/>
          </a:prstGeom>
        </p:spPr>
      </p:pic>
      <p:pic>
        <p:nvPicPr>
          <p:cNvPr id="548" name="Image"/>
          <p:cNvPicPr>
            <a:picLocks noChangeAspect="1"/>
          </p:cNvPicPr>
          <p:nvPr/>
        </p:nvPicPr>
        <p:blipFill>
          <a:blip r:embed="rId5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90541" y="743280"/>
            <a:ext cx="1890014" cy="1129716"/>
          </a:xfrm>
          <a:prstGeom prst="rect">
            <a:avLst/>
          </a:prstGeom>
        </p:spPr>
      </p:pic>
      <p:pic>
        <p:nvPicPr>
          <p:cNvPr id="549" name="Image"/>
          <p:cNvPicPr>
            <a:picLocks noChangeAspect="1"/>
          </p:cNvPicPr>
          <p:nvPr/>
        </p:nvPicPr>
        <p:blipFill>
          <a:blip r:embed="rId5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03901" y="1309179"/>
            <a:ext cx="595884" cy="466788"/>
          </a:xfrm>
          <a:prstGeom prst="rect">
            <a:avLst/>
          </a:prstGeom>
        </p:spPr>
      </p:pic>
      <p:pic>
        <p:nvPicPr>
          <p:cNvPr id="550" name="Image"/>
          <p:cNvPicPr>
            <a:picLocks noChangeAspect="1"/>
          </p:cNvPicPr>
          <p:nvPr/>
        </p:nvPicPr>
        <p:blipFill>
          <a:blip r:embed="rId5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51601" y="1480820"/>
            <a:ext cx="629704" cy="325120"/>
          </a:xfrm>
          <a:prstGeom prst="rect">
            <a:avLst/>
          </a:prstGeom>
        </p:spPr>
      </p:pic>
      <p:pic>
        <p:nvPicPr>
          <p:cNvPr id="551" name="Image"/>
          <p:cNvPicPr>
            <a:picLocks noChangeAspect="1"/>
          </p:cNvPicPr>
          <p:nvPr/>
        </p:nvPicPr>
        <p:blipFill>
          <a:blip r:embed="rId5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86273" y="970343"/>
            <a:ext cx="594144" cy="254698"/>
          </a:xfrm>
          <a:prstGeom prst="rect">
            <a:avLst/>
          </a:prstGeom>
        </p:spPr>
      </p:pic>
      <p:pic>
        <p:nvPicPr>
          <p:cNvPr id="552" name="Image"/>
          <p:cNvPicPr>
            <a:picLocks noChangeAspect="1"/>
          </p:cNvPicPr>
          <p:nvPr/>
        </p:nvPicPr>
        <p:blipFill>
          <a:blip r:embed="rId5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34865" y="1577721"/>
            <a:ext cx="668553" cy="1286128"/>
          </a:xfrm>
          <a:prstGeom prst="rect">
            <a:avLst/>
          </a:prstGeom>
        </p:spPr>
      </p:pic>
      <p:sp>
        <p:nvSpPr>
          <p:cNvPr id="935" name="object 935"/>
          <p:cNvSpPr/>
          <p:nvPr/>
        </p:nvSpPr>
        <p:spPr>
          <a:xfrm>
            <a:off x="4841875" y="2132584"/>
            <a:ext cx="238594" cy="128778"/>
          </a:xfrm>
          <a:custGeom>
            <a:avLst/>
            <a:gdLst/>
            <a:ahLst/>
            <a:cxnLst/>
            <a:rect l="l" t="t" r="r" b="b"/>
            <a:pathLst>
              <a:path w="238594" h="128778">
                <a:moveTo>
                  <a:pt x="0" y="0"/>
                </a:moveTo>
                <a:lnTo>
                  <a:pt x="0" y="128778"/>
                </a:lnTo>
                <a:lnTo>
                  <a:pt x="238594" y="128778"/>
                </a:lnTo>
                <a:lnTo>
                  <a:pt x="23859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873752" y="2154555"/>
            <a:ext cx="200114" cy="1021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latin typeface="Calibri"/>
                <a:cs typeface="Calibri"/>
              </a:rPr>
              <a:t>DBA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553" name="Image"/>
          <p:cNvPicPr>
            <a:picLocks noChangeAspect="1"/>
          </p:cNvPicPr>
          <p:nvPr/>
        </p:nvPicPr>
        <p:blipFill>
          <a:blip r:embed="rId5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0539" y="1117523"/>
            <a:ext cx="454241" cy="358851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1859534" y="1869820"/>
            <a:ext cx="485153" cy="4069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54" name="Image"/>
          <p:cNvPicPr>
            <a:picLocks noChangeAspect="1"/>
          </p:cNvPicPr>
          <p:nvPr/>
        </p:nvPicPr>
        <p:blipFill>
          <a:blip r:embed="rId5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80507" y="1895602"/>
            <a:ext cx="731520" cy="7315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5750941" y="2110105"/>
            <a:ext cx="470523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RDS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917059" y="4286326"/>
            <a:ext cx="906387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Redshift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Image"/>
          <p:cNvPicPr>
            <a:picLocks noChangeAspect="1"/>
          </p:cNvPicPr>
          <p:nvPr/>
        </p:nvPicPr>
        <p:blipFill>
          <a:blip r:embed="rId5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56" name="Image"/>
          <p:cNvPicPr>
            <a:picLocks noChangeAspect="1"/>
          </p:cNvPicPr>
          <p:nvPr/>
        </p:nvPicPr>
        <p:blipFill>
          <a:blip r:embed="rId5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39216" y="1048003"/>
            <a:ext cx="5112309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f487c"/>
                </a:solidFill>
                <a:latin typeface="Calibri"/>
                <a:cs typeface="Calibri"/>
              </a:rPr>
              <a:t>Configure S3 access controls at bucket and object level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9028" y="1339398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bc3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44016" y="1370863"/>
            <a:ext cx="5564400" cy="4223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Restrict access and rights as tightly as possible and regularly review</a:t>
            </a:r>
            <a:endParaRPr sz="16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access logs 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9028" y="1854786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bc3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44016" y="1886204"/>
            <a:ext cx="5194845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Use versioning for important file, with MFA required for delete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39216" y="2352700"/>
            <a:ext cx="2819900" cy="2289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1f487c"/>
                </a:solidFill>
                <a:latin typeface="Calibri"/>
                <a:cs typeface="Calibri"/>
              </a:rPr>
              <a:t>Use  S3  cryptographic  features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9028" y="2644472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bc3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44016" y="2675890"/>
            <a:ext cx="2734728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Use SSL to protect data in transit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9028" y="2940128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bc3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44016" y="2971546"/>
            <a:ext cx="212182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S3 server side encryption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858316" y="3236516"/>
            <a:ext cx="240715" cy="198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bc351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44828" y="3264154"/>
            <a:ext cx="5187999" cy="37078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Calibri"/>
                <a:cs typeface="Calibri"/>
              </a:rPr>
              <a:t>AWS  will  transparently  encrypt  your  objects  using  AES-256  and  manage</a:t>
            </a:r>
            <a:endParaRPr sz="1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the  keys  on  your  behalf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9028" y="3696363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bc351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44016" y="3727780"/>
            <a:ext cx="2414434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Use S3 client side encryption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858316" y="3992750"/>
            <a:ext cx="240715" cy="198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bc351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44828" y="4020388"/>
            <a:ext cx="3149842" cy="1783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Calibri"/>
                <a:cs typeface="Calibri"/>
              </a:rPr>
              <a:t>Encrypt  information  before  sending  it  to  S3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858316" y="4260974"/>
            <a:ext cx="240715" cy="198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fbc351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44828" y="4288612"/>
            <a:ext cx="2838946" cy="1783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latin typeface="Calibri"/>
                <a:cs typeface="Calibri"/>
              </a:rPr>
              <a:t>Build  yourself  or  use  the  AWS  Java  SDK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9028" y="4529964"/>
            <a:ext cx="5917178" cy="23451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bc351"/>
                </a:solidFill>
                <a:latin typeface="Arial"/>
                <a:cs typeface="Arial"/>
              </a:rPr>
              <a:t>•    </a:t>
            </a:r>
            <a:r>
              <a:rPr sz="1600" spc="10" dirty="0">
                <a:latin typeface="Calibri"/>
                <a:cs typeface="Calibri"/>
              </a:rPr>
              <a:t>Use MD5 checksums to verify the integrity of objects loaded into S3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59664" y="331978"/>
            <a:ext cx="6690029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Making use of available Amazon S3 security features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57" name="Image"/>
          <p:cNvPicPr>
            <a:picLocks noChangeAspect="1"/>
          </p:cNvPicPr>
          <p:nvPr/>
        </p:nvPicPr>
        <p:blipFill>
          <a:blip r:embed="rId5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24117" y="846581"/>
            <a:ext cx="2029713" cy="201955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age"/>
          <p:cNvPicPr>
            <a:picLocks noChangeAspect="1"/>
          </p:cNvPicPr>
          <p:nvPr/>
        </p:nvPicPr>
        <p:blipFill>
          <a:blip r:embed="rId5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59" name="Image"/>
          <p:cNvPicPr>
            <a:picLocks noChangeAspect="1"/>
          </p:cNvPicPr>
          <p:nvPr/>
        </p:nvPicPr>
        <p:blipFill>
          <a:blip r:embed="rId5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6389801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Making the most of Amazon RDS security features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069111"/>
            <a:ext cx="5848419" cy="2289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1f487c"/>
                </a:solidFill>
                <a:latin typeface="Calibri"/>
                <a:cs typeface="Calibri"/>
              </a:rPr>
              <a:t>RDS  can  reduce  the  security  burden  of  running  your  databases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436829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468246"/>
            <a:ext cx="3665969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Limit security group access to RDS instances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781253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812670"/>
            <a:ext cx="5307570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Limit RDS management plane access with AWS IAM permissions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157247"/>
            <a:ext cx="1768276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36c09"/>
                </a:solidFill>
                <a:latin typeface="Calibri"/>
                <a:cs typeface="Calibri"/>
              </a:rPr>
              <a:t>Encrypt data in </a:t>
            </a:r>
            <a:r>
              <a:rPr sz="1600" b="1" spc="10" dirty="0">
                <a:solidFill>
                  <a:srgbClr val="4f81bc"/>
                </a:solidFill>
                <a:latin typeface="Arial"/>
                <a:cs typeface="Arial"/>
              </a:rPr>
              <a:t>flight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470482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501900"/>
            <a:ext cx="5464688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Oracle Native Network Encryption, SSL for SQL Server, MySQL and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770124"/>
            <a:ext cx="5776963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PostgreSQL – especially if the database is accessible from the Internet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114573"/>
            <a:ext cx="3605078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36c09"/>
                </a:solidFill>
                <a:latin typeface="Calibri"/>
                <a:cs typeface="Calibri"/>
              </a:rPr>
              <a:t>Encrypt data at </a:t>
            </a:r>
            <a:r>
              <a:rPr sz="1600" b="1" spc="10" dirty="0">
                <a:solidFill>
                  <a:srgbClr val="4f81bc"/>
                </a:solidFill>
                <a:latin typeface="Arial"/>
                <a:cs typeface="Arial"/>
              </a:rPr>
              <a:t>rest</a:t>
            </a:r>
            <a:r>
              <a:rPr sz="1600" spc="10" dirty="0">
                <a:solidFill>
                  <a:srgbClr val="4f81bc"/>
                </a:solidFill>
                <a:latin typeface="Calibri"/>
                <a:cs typeface="Calibri"/>
              </a:rPr>
              <a:t> </a:t>
            </a:r>
            <a:r>
              <a:rPr sz="1600" spc="10" dirty="0">
                <a:solidFill>
                  <a:srgbClr val="e36c09"/>
                </a:solidFill>
                <a:latin typeface="Calibri"/>
                <a:cs typeface="Calibri"/>
              </a:rPr>
              <a:t>in sensitive table space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427808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96137" y="3459226"/>
            <a:ext cx="5682475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 </a:t>
            </a:r>
            <a:r>
              <a:rPr sz="1600" b="1" spc="10" dirty="0">
                <a:latin typeface="Arial"/>
                <a:cs typeface="Arial"/>
              </a:rPr>
              <a:t>Native</a:t>
            </a:r>
            <a:r>
              <a:rPr sz="1600" spc="10" dirty="0">
                <a:latin typeface="Calibri"/>
                <a:cs typeface="Calibri"/>
              </a:rPr>
              <a:t> RDS via SQL Server and Oracle Transparent Data Encryption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772258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803675"/>
            <a:ext cx="554226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Encrypt sensitive information at application level or use a DB proxy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148175"/>
            <a:ext cx="6434593" cy="2029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e36c09"/>
                </a:solidFill>
                <a:latin typeface="Calibri"/>
                <a:cs typeface="Calibri"/>
              </a:rPr>
              <a:t>Configure automatic </a:t>
            </a:r>
            <a:r>
              <a:rPr sz="1600" b="1" spc="10" dirty="0">
                <a:solidFill>
                  <a:srgbClr val="4f81bc"/>
                </a:solidFill>
                <a:latin typeface="Arial"/>
                <a:cs typeface="Arial"/>
              </a:rPr>
              <a:t>patching </a:t>
            </a:r>
            <a:r>
              <a:rPr sz="1600" spc="10" dirty="0">
                <a:solidFill>
                  <a:srgbClr val="e36c09"/>
                </a:solidFill>
                <a:latin typeface="Calibri"/>
                <a:cs typeface="Calibri"/>
              </a:rPr>
              <a:t>of minor updates </a:t>
            </a:r>
            <a:r>
              <a:rPr sz="1600" spc="10" dirty="0">
                <a:latin typeface="Calibri"/>
                <a:cs typeface="Calibri"/>
              </a:rPr>
              <a:t>– let AWS do the heavy lifting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416628"/>
            <a:ext cx="4146028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for you within a maintenance window you choose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60" name="Image"/>
          <p:cNvPicPr>
            <a:picLocks noChangeAspect="1"/>
          </p:cNvPicPr>
          <p:nvPr/>
        </p:nvPicPr>
        <p:blipFill>
          <a:blip r:embed="rId5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93966" y="838759"/>
            <a:ext cx="1700911" cy="992454"/>
          </a:xfrm>
          <a:prstGeom prst="rect">
            <a:avLst/>
          </a:prstGeom>
        </p:spPr>
      </p:pic>
      <p:pic>
        <p:nvPicPr>
          <p:cNvPr id="561" name="Image"/>
          <p:cNvPicPr>
            <a:picLocks noChangeAspect="1"/>
          </p:cNvPicPr>
          <p:nvPr/>
        </p:nvPicPr>
        <p:blipFill>
          <a:blip r:embed="rId5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85990" y="1335913"/>
            <a:ext cx="536245" cy="410083"/>
          </a:xfrm>
          <a:prstGeom prst="rect">
            <a:avLst/>
          </a:prstGeom>
        </p:spPr>
      </p:pic>
      <p:pic>
        <p:nvPicPr>
          <p:cNvPr id="562" name="Image"/>
          <p:cNvPicPr>
            <a:picLocks noChangeAspect="1"/>
          </p:cNvPicPr>
          <p:nvPr/>
        </p:nvPicPr>
        <p:blipFill>
          <a:blip r:embed="rId5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68793" y="1486789"/>
            <a:ext cx="566686" cy="285623"/>
          </a:xfrm>
          <a:prstGeom prst="rect">
            <a:avLst/>
          </a:prstGeom>
        </p:spPr>
      </p:pic>
      <p:pic>
        <p:nvPicPr>
          <p:cNvPr id="563" name="Image"/>
          <p:cNvPicPr>
            <a:picLocks noChangeAspect="1"/>
          </p:cNvPicPr>
          <p:nvPr/>
        </p:nvPicPr>
        <p:blipFill>
          <a:blip r:embed="rId5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50074" y="1038250"/>
            <a:ext cx="534683" cy="223748"/>
          </a:xfrm>
          <a:prstGeom prst="rect">
            <a:avLst/>
          </a:prstGeom>
        </p:spPr>
      </p:pic>
      <p:pic>
        <p:nvPicPr>
          <p:cNvPr id="564" name="Image"/>
          <p:cNvPicPr>
            <a:picLocks noChangeAspect="1"/>
          </p:cNvPicPr>
          <p:nvPr/>
        </p:nvPicPr>
        <p:blipFill>
          <a:blip r:embed="rId5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83882" y="1571980"/>
            <a:ext cx="601637" cy="1129817"/>
          </a:xfrm>
          <a:prstGeom prst="rect">
            <a:avLst/>
          </a:prstGeom>
        </p:spPr>
      </p:pic>
      <p:sp>
        <p:nvSpPr>
          <p:cNvPr id="936" name="object 936"/>
          <p:cNvSpPr/>
          <p:nvPr/>
        </p:nvSpPr>
        <p:spPr>
          <a:xfrm>
            <a:off x="6870192" y="2059335"/>
            <a:ext cx="214718" cy="113126"/>
          </a:xfrm>
          <a:custGeom>
            <a:avLst/>
            <a:gdLst/>
            <a:ahLst/>
            <a:cxnLst/>
            <a:rect l="l" t="t" r="r" b="b"/>
            <a:pathLst>
              <a:path w="214718" h="113126">
                <a:moveTo>
                  <a:pt x="0" y="0"/>
                </a:moveTo>
                <a:lnTo>
                  <a:pt x="0" y="113127"/>
                </a:lnTo>
                <a:lnTo>
                  <a:pt x="214719" y="113127"/>
                </a:lnTo>
                <a:lnTo>
                  <a:pt x="2147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890639" y="2073529"/>
            <a:ext cx="199860" cy="1021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latin typeface="Calibri"/>
                <a:cs typeface="Calibri"/>
              </a:rPr>
              <a:t>DBA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565" name="Image"/>
          <p:cNvPicPr>
            <a:picLocks noChangeAspect="1"/>
          </p:cNvPicPr>
          <p:nvPr/>
        </p:nvPicPr>
        <p:blipFill>
          <a:blip r:embed="rId5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93888" y="1167600"/>
            <a:ext cx="408775" cy="315252"/>
          </a:xfrm>
          <a:prstGeom prst="rect">
            <a:avLst/>
          </a:prstGeom>
        </p:spPr>
      </p:pic>
      <p:pic>
        <p:nvPicPr>
          <p:cNvPr id="566" name="Image"/>
          <p:cNvPicPr>
            <a:picLocks noChangeAspect="1"/>
          </p:cNvPicPr>
          <p:nvPr/>
        </p:nvPicPr>
        <p:blipFill>
          <a:blip r:embed="rId5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8941" y="1908809"/>
            <a:ext cx="731520" cy="73152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699502" y="2123211"/>
            <a:ext cx="470973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RDS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3989247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Security best practices for AWS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083208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083208"/>
            <a:ext cx="2062965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Quick  Intro  on 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61683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2.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616837"/>
            <a:ext cx="5000319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Calibri"/>
                <a:cs typeface="Calibri"/>
              </a:rPr>
              <a:t>Understanding  shared  responsibility  for  security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150389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3.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150389"/>
            <a:ext cx="499331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Using  AWS  global  reach  and  availability  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684018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4.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684018"/>
            <a:ext cx="393011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Building  a  secure  virtual  private  cloud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217443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5.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217443"/>
            <a:ext cx="5609959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Using  AWS  Identity  and  Access  Management  Features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75109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6.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751097"/>
            <a:ext cx="3362051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50" spc="10" dirty="0">
                <a:solidFill>
                  <a:srgbClr val="dadada"/>
                </a:solidFill>
                <a:latin typeface="Calibri"/>
                <a:cs typeface="Calibri"/>
              </a:rPr>
              <a:t>Protecting  your  content  on 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284574"/>
            <a:ext cx="252042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7.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4284574"/>
            <a:ext cx="3791104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Building  secure  applications  on  AWS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2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32877" y="1456258"/>
            <a:ext cx="350621" cy="41572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Image"/>
          <p:cNvPicPr>
            <a:picLocks noChangeAspect="1"/>
          </p:cNvPicPr>
          <p:nvPr/>
        </p:nvPicPr>
        <p:blipFill>
          <a:blip r:embed="rId5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68" name="Image"/>
          <p:cNvPicPr>
            <a:picLocks noChangeAspect="1"/>
          </p:cNvPicPr>
          <p:nvPr/>
        </p:nvPicPr>
        <p:blipFill>
          <a:blip r:embed="rId5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6345606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80" b="1" spc="10" dirty="0">
                <a:solidFill>
                  <a:srgbClr val="333334"/>
                </a:solidFill>
                <a:latin typeface="Arial"/>
                <a:cs typeface="Arial"/>
              </a:rPr>
              <a:t>Encrypting EBS volumes on Amazon EC2 instances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069111"/>
            <a:ext cx="5040445" cy="2289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e36c09"/>
                </a:solidFill>
                <a:latin typeface="Calibri"/>
                <a:cs typeface="Calibri"/>
              </a:rPr>
              <a:t>Roll  your  own  encryption  or  use  commercial  solutions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436829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468246"/>
            <a:ext cx="5046004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Windows BitLocker or Linux LUKS for encrypted volumes and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736471"/>
            <a:ext cx="204557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TrueCrypt for containers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049583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081047"/>
            <a:ext cx="5703345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alibri"/>
                <a:cs typeface="Calibri"/>
              </a:rPr>
              <a:t>SafeNet Protect-V, Trend Secure Cloud, Voltage – some vendors offer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349500"/>
            <a:ext cx="2033384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boot volume encryption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662506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693924"/>
            <a:ext cx="3167620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MapReduce volumes can use Gazzang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127375"/>
            <a:ext cx="4624324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e36c09"/>
                </a:solidFill>
                <a:latin typeface="Calibri"/>
                <a:cs typeface="Calibri"/>
              </a:rPr>
              <a:t>Managing encryption keys is </a:t>
            </a:r>
            <a:r>
              <a:rPr sz="1740" b="1" spc="10" dirty="0">
                <a:solidFill>
                  <a:srgbClr val="4f81bc"/>
                </a:solidFill>
                <a:latin typeface="Arial"/>
                <a:cs typeface="Arial"/>
              </a:rPr>
              <a:t>critical </a:t>
            </a:r>
            <a:r>
              <a:rPr sz="1740" spc="10" dirty="0">
                <a:solidFill>
                  <a:srgbClr val="e36c09"/>
                </a:solidFill>
                <a:latin typeface="Calibri"/>
                <a:cs typeface="Calibri"/>
              </a:rPr>
              <a:t>and</a:t>
            </a:r>
            <a:r>
              <a:rPr sz="1740" b="1" spc="10" dirty="0">
                <a:solidFill>
                  <a:srgbClr val="4f81bc"/>
                </a:solidFill>
                <a:latin typeface="Arial"/>
                <a:cs typeface="Arial"/>
              </a:rPr>
              <a:t> difficult!</a:t>
            </a:r>
            <a:endParaRPr sz="17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494864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96137" y="3526282"/>
            <a:ext cx="545707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How will you manage keys and make sure they are available when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96137" y="3794531"/>
            <a:ext cx="3563861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required, for example at instance start-up?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107567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96137" y="4139031"/>
            <a:ext cx="4295450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How will you keep them available and prevent loss?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452267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796137" y="4483684"/>
            <a:ext cx="5546839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How will you rotate keys on a regular basis and keep them private?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69" name="Image"/>
          <p:cNvPicPr>
            <a:picLocks noChangeAspect="1"/>
          </p:cNvPicPr>
          <p:nvPr/>
        </p:nvPicPr>
        <p:blipFill>
          <a:blip r:embed="rId5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80987" y="1546250"/>
            <a:ext cx="735330" cy="896340"/>
          </a:xfrm>
          <a:prstGeom prst="rect">
            <a:avLst/>
          </a:prstGeom>
        </p:spPr>
      </p:pic>
      <p:pic>
        <p:nvPicPr>
          <p:cNvPr id="570" name="Image"/>
          <p:cNvPicPr>
            <a:picLocks noChangeAspect="1"/>
          </p:cNvPicPr>
          <p:nvPr/>
        </p:nvPicPr>
        <p:blipFill>
          <a:blip r:embed="rId5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8824" y="801725"/>
            <a:ext cx="627913" cy="744499"/>
          </a:xfrm>
          <a:prstGeom prst="rect">
            <a:avLst/>
          </a:prstGeom>
        </p:spPr>
      </p:pic>
      <p:pic>
        <p:nvPicPr>
          <p:cNvPr id="571" name="Image"/>
          <p:cNvPicPr>
            <a:picLocks noChangeAspect="1"/>
          </p:cNvPicPr>
          <p:nvPr/>
        </p:nvPicPr>
        <p:blipFill>
          <a:blip r:embed="rId5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16317" y="2215007"/>
            <a:ext cx="613003" cy="726821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7814818" y="2571413"/>
            <a:ext cx="286624" cy="14131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EBS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72" name="Image"/>
          <p:cNvPicPr>
            <a:picLocks noChangeAspect="1"/>
          </p:cNvPicPr>
          <p:nvPr/>
        </p:nvPicPr>
        <p:blipFill>
          <a:blip r:embed="rId5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411" y="1602105"/>
            <a:ext cx="224752" cy="53666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Image"/>
          <p:cNvPicPr>
            <a:picLocks noChangeAspect="1"/>
          </p:cNvPicPr>
          <p:nvPr/>
        </p:nvPicPr>
        <p:blipFill>
          <a:blip r:embed="rId5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74" name="Image"/>
          <p:cNvPicPr>
            <a:picLocks noChangeAspect="1"/>
          </p:cNvPicPr>
          <p:nvPr/>
        </p:nvPicPr>
        <p:blipFill>
          <a:blip r:embed="rId5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3989247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Security best practices for AWS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083208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083208"/>
            <a:ext cx="2063451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Quick  Intro  on 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61683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2.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616837"/>
            <a:ext cx="5000764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Understanding  shared  responsibility  for  security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150389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3.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150389"/>
            <a:ext cx="4993214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Using  AWS  global  reach  and  availability  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684018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4.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684018"/>
            <a:ext cx="3932186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Building  a  secure  virtual  private  cloud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217443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5.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217443"/>
            <a:ext cx="4663776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Using  AWS  Identity  and  Access  Management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75109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6.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751097"/>
            <a:ext cx="3363735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Protecting  your  content  on  AWS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284573"/>
            <a:ext cx="252042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7.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4284573"/>
            <a:ext cx="3792048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Calibri"/>
                <a:cs typeface="Calibri"/>
              </a:rPr>
              <a:t>Building  secure  applications  on  AWS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575" name="Image"/>
          <p:cNvPicPr>
            <a:picLocks noChangeAspect="1"/>
          </p:cNvPicPr>
          <p:nvPr/>
        </p:nvPicPr>
        <p:blipFill>
          <a:blip r:embed="rId5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32877" y="4045839"/>
            <a:ext cx="350621" cy="41572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Image"/>
          <p:cNvPicPr>
            <a:picLocks noChangeAspect="1"/>
          </p:cNvPicPr>
          <p:nvPr/>
        </p:nvPicPr>
        <p:blipFill>
          <a:blip r:embed="rId5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77" name="Image"/>
          <p:cNvPicPr>
            <a:picLocks noChangeAspect="1"/>
          </p:cNvPicPr>
          <p:nvPr/>
        </p:nvPicPr>
        <p:blipFill>
          <a:blip r:embed="rId5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7118273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You decide how to configure your instance environment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78" name="Image"/>
          <p:cNvPicPr>
            <a:picLocks noChangeAspect="1"/>
          </p:cNvPicPr>
          <p:nvPr/>
        </p:nvPicPr>
        <p:blipFill>
          <a:blip r:embed="rId5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7055" y="3417544"/>
            <a:ext cx="1208887" cy="1208887"/>
          </a:xfrm>
          <a:prstGeom prst="rect">
            <a:avLst/>
          </a:prstGeom>
        </p:spPr>
      </p:pic>
      <p:sp>
        <p:nvSpPr>
          <p:cNvPr id="937" name="object 937"/>
          <p:cNvSpPr/>
          <p:nvPr/>
        </p:nvSpPr>
        <p:spPr>
          <a:xfrm>
            <a:off x="1922018" y="3457956"/>
            <a:ext cx="1298575" cy="1145616"/>
          </a:xfrm>
          <a:custGeom>
            <a:avLst/>
            <a:gdLst/>
            <a:ahLst/>
            <a:cxnLst/>
            <a:rect l="l" t="t" r="r" b="b"/>
            <a:pathLst>
              <a:path w="1298575" h="1145616">
                <a:moveTo>
                  <a:pt x="0" y="286385"/>
                </a:moveTo>
                <a:lnTo>
                  <a:pt x="35814" y="286385"/>
                </a:lnTo>
                <a:lnTo>
                  <a:pt x="35814" y="859193"/>
                </a:lnTo>
                <a:lnTo>
                  <a:pt x="0" y="859193"/>
                </a:lnTo>
                <a:close/>
                <a:moveTo>
                  <a:pt x="71628" y="286385"/>
                </a:moveTo>
                <a:lnTo>
                  <a:pt x="143129" y="286385"/>
                </a:lnTo>
                <a:lnTo>
                  <a:pt x="143129" y="859193"/>
                </a:lnTo>
                <a:lnTo>
                  <a:pt x="71628" y="859193"/>
                </a:lnTo>
                <a:close/>
                <a:moveTo>
                  <a:pt x="178943" y="286385"/>
                </a:moveTo>
                <a:lnTo>
                  <a:pt x="725678" y="286385"/>
                </a:lnTo>
                <a:lnTo>
                  <a:pt x="725678" y="0"/>
                </a:lnTo>
                <a:lnTo>
                  <a:pt x="1298575" y="572782"/>
                </a:lnTo>
                <a:lnTo>
                  <a:pt x="725678" y="1145616"/>
                </a:lnTo>
                <a:lnTo>
                  <a:pt x="725678" y="859193"/>
                </a:lnTo>
                <a:lnTo>
                  <a:pt x="178943" y="859193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8" name="object 938"/>
          <p:cNvSpPr/>
          <p:nvPr/>
        </p:nvSpPr>
        <p:spPr>
          <a:xfrm>
            <a:off x="1917255" y="3453193"/>
            <a:ext cx="1308100" cy="1155141"/>
          </a:xfrm>
          <a:custGeom>
            <a:avLst/>
            <a:gdLst/>
            <a:ahLst/>
            <a:cxnLst/>
            <a:rect l="l" t="t" r="r" b="b"/>
            <a:pathLst>
              <a:path w="1308100" h="1155141">
                <a:moveTo>
                  <a:pt x="4763" y="291148"/>
                </a:moveTo>
                <a:lnTo>
                  <a:pt x="40577" y="291148"/>
                </a:lnTo>
                <a:lnTo>
                  <a:pt x="40577" y="863956"/>
                </a:lnTo>
                <a:lnTo>
                  <a:pt x="4763" y="863956"/>
                </a:lnTo>
                <a:close/>
                <a:moveTo>
                  <a:pt x="76391" y="291148"/>
                </a:moveTo>
                <a:lnTo>
                  <a:pt x="147892" y="291148"/>
                </a:lnTo>
                <a:lnTo>
                  <a:pt x="147892" y="863956"/>
                </a:lnTo>
                <a:lnTo>
                  <a:pt x="76391" y="863956"/>
                </a:lnTo>
                <a:close/>
                <a:moveTo>
                  <a:pt x="183706" y="291148"/>
                </a:moveTo>
                <a:lnTo>
                  <a:pt x="730441" y="291148"/>
                </a:lnTo>
                <a:lnTo>
                  <a:pt x="730441" y="4763"/>
                </a:lnTo>
                <a:lnTo>
                  <a:pt x="1303338" y="577545"/>
                </a:lnTo>
                <a:lnTo>
                  <a:pt x="730441" y="1150379"/>
                </a:lnTo>
                <a:lnTo>
                  <a:pt x="730441" y="863956"/>
                </a:lnTo>
                <a:lnTo>
                  <a:pt x="183706" y="863956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215896" y="3850919"/>
            <a:ext cx="642531" cy="39166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44196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Launch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instance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79" name="Image"/>
          <p:cNvPicPr>
            <a:picLocks noChangeAspect="1"/>
          </p:cNvPicPr>
          <p:nvPr/>
        </p:nvPicPr>
        <p:blipFill>
          <a:blip r:embed="rId5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60546" y="3417532"/>
            <a:ext cx="1230845" cy="1230846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797173" y="3913174"/>
            <a:ext cx="396087" cy="21989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b="1" spc="1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53847" y="4583125"/>
            <a:ext cx="1388516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alibri"/>
                <a:cs typeface="Calibri"/>
              </a:rPr>
              <a:t>AMI catalogue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183636" y="4608119"/>
            <a:ext cx="1642973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alibri"/>
                <a:cs typeface="Calibri"/>
              </a:rPr>
              <a:t>Running 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318758" y="4560951"/>
            <a:ext cx="1291022" cy="22890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alibri"/>
                <a:cs typeface="Calibri"/>
              </a:rPr>
              <a:t>Your  instance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580" name="Image"/>
          <p:cNvPicPr>
            <a:picLocks noChangeAspect="1"/>
          </p:cNvPicPr>
          <p:nvPr/>
        </p:nvPicPr>
        <p:blipFill>
          <a:blip r:embed="rId5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08090" y="3370694"/>
            <a:ext cx="1230846" cy="1255737"/>
          </a:xfrm>
          <a:prstGeom prst="rect">
            <a:avLst/>
          </a:prstGeom>
        </p:spPr>
      </p:pic>
      <p:sp>
        <p:nvSpPr>
          <p:cNvPr id="939" name="object 939"/>
          <p:cNvSpPr/>
          <p:nvPr/>
        </p:nvSpPr>
        <p:spPr>
          <a:xfrm>
            <a:off x="5930900" y="2649410"/>
            <a:ext cx="2041906" cy="318452"/>
          </a:xfrm>
          <a:custGeom>
            <a:avLst/>
            <a:gdLst/>
            <a:ahLst/>
            <a:cxnLst/>
            <a:rect l="l" t="t" r="r" b="b"/>
            <a:pathLst>
              <a:path w="2041906" h="318452">
                <a:moveTo>
                  <a:pt x="0" y="0"/>
                </a:moveTo>
                <a:lnTo>
                  <a:pt x="0" y="318453"/>
                </a:lnTo>
                <a:lnTo>
                  <a:pt x="2041906" y="318453"/>
                </a:lnTo>
                <a:lnTo>
                  <a:pt x="2041906" y="0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0" name="object 940"/>
          <p:cNvSpPr/>
          <p:nvPr/>
        </p:nvSpPr>
        <p:spPr>
          <a:xfrm>
            <a:off x="5926137" y="2644648"/>
            <a:ext cx="2051431" cy="327977"/>
          </a:xfrm>
          <a:custGeom>
            <a:avLst/>
            <a:gdLst/>
            <a:ahLst/>
            <a:cxnLst/>
            <a:rect l="l" t="t" r="r" b="b"/>
            <a:pathLst>
              <a:path w="2051431" h="327977">
                <a:moveTo>
                  <a:pt x="4763" y="4762"/>
                </a:moveTo>
                <a:lnTo>
                  <a:pt x="4763" y="323215"/>
                </a:lnTo>
                <a:lnTo>
                  <a:pt x="2046669" y="323215"/>
                </a:lnTo>
                <a:lnTo>
                  <a:pt x="2046669" y="4762"/>
                </a:lnTo>
                <a:lnTo>
                  <a:pt x="4763" y="4762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068822" y="2746908"/>
            <a:ext cx="1802732" cy="15270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solidFill>
                  <a:srgbClr val="ffffff"/>
                </a:solidFill>
                <a:latin typeface="Calibri"/>
                <a:cs typeface="Calibri"/>
              </a:rPr>
              <a:t>Hardening  and  configuration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41" name="object 941"/>
          <p:cNvSpPr/>
          <p:nvPr/>
        </p:nvSpPr>
        <p:spPr>
          <a:xfrm>
            <a:off x="5930900" y="2331021"/>
            <a:ext cx="2041906" cy="318452"/>
          </a:xfrm>
          <a:custGeom>
            <a:avLst/>
            <a:gdLst/>
            <a:ahLst/>
            <a:cxnLst/>
            <a:rect l="l" t="t" r="r" b="b"/>
            <a:pathLst>
              <a:path w="2041906" h="318452">
                <a:moveTo>
                  <a:pt x="0" y="0"/>
                </a:moveTo>
                <a:lnTo>
                  <a:pt x="0" y="318453"/>
                </a:lnTo>
                <a:lnTo>
                  <a:pt x="2041906" y="318453"/>
                </a:lnTo>
                <a:lnTo>
                  <a:pt x="2041906" y="0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2" name="object 942"/>
          <p:cNvSpPr/>
          <p:nvPr/>
        </p:nvSpPr>
        <p:spPr>
          <a:xfrm>
            <a:off x="5926137" y="2326259"/>
            <a:ext cx="2051431" cy="327977"/>
          </a:xfrm>
          <a:custGeom>
            <a:avLst/>
            <a:gdLst/>
            <a:ahLst/>
            <a:cxnLst/>
            <a:rect l="l" t="t" r="r" b="b"/>
            <a:pathLst>
              <a:path w="2051431" h="327977">
                <a:moveTo>
                  <a:pt x="4763" y="4762"/>
                </a:moveTo>
                <a:lnTo>
                  <a:pt x="4763" y="323215"/>
                </a:lnTo>
                <a:lnTo>
                  <a:pt x="2046669" y="323215"/>
                </a:lnTo>
                <a:lnTo>
                  <a:pt x="2046669" y="4762"/>
                </a:lnTo>
                <a:lnTo>
                  <a:pt x="4763" y="4762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410198" y="2428367"/>
            <a:ext cx="1118388" cy="1524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Audit and logging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43" name="object 943"/>
          <p:cNvSpPr/>
          <p:nvPr/>
        </p:nvSpPr>
        <p:spPr>
          <a:xfrm>
            <a:off x="5930900" y="2012505"/>
            <a:ext cx="2041906" cy="318452"/>
          </a:xfrm>
          <a:custGeom>
            <a:avLst/>
            <a:gdLst/>
            <a:ahLst/>
            <a:cxnLst/>
            <a:rect l="l" t="t" r="r" b="b"/>
            <a:pathLst>
              <a:path w="2041906" h="318452">
                <a:moveTo>
                  <a:pt x="0" y="0"/>
                </a:moveTo>
                <a:lnTo>
                  <a:pt x="0" y="318453"/>
                </a:lnTo>
                <a:lnTo>
                  <a:pt x="2041906" y="318453"/>
                </a:lnTo>
                <a:lnTo>
                  <a:pt x="2041906" y="0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4" name="object 944"/>
          <p:cNvSpPr/>
          <p:nvPr/>
        </p:nvSpPr>
        <p:spPr>
          <a:xfrm>
            <a:off x="5926137" y="2007743"/>
            <a:ext cx="2051431" cy="327977"/>
          </a:xfrm>
          <a:custGeom>
            <a:avLst/>
            <a:gdLst/>
            <a:ahLst/>
            <a:cxnLst/>
            <a:rect l="l" t="t" r="r" b="b"/>
            <a:pathLst>
              <a:path w="2051431" h="327977">
                <a:moveTo>
                  <a:pt x="4763" y="4762"/>
                </a:moveTo>
                <a:lnTo>
                  <a:pt x="4763" y="323215"/>
                </a:lnTo>
                <a:lnTo>
                  <a:pt x="2046669" y="323215"/>
                </a:lnTo>
                <a:lnTo>
                  <a:pt x="2046669" y="4762"/>
                </a:lnTo>
                <a:lnTo>
                  <a:pt x="4763" y="4762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134354" y="2109851"/>
            <a:ext cx="1671601" cy="1524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Vulnerability management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45" name="object 945"/>
          <p:cNvSpPr/>
          <p:nvPr/>
        </p:nvSpPr>
        <p:spPr>
          <a:xfrm>
            <a:off x="5930900" y="1694116"/>
            <a:ext cx="2041906" cy="318452"/>
          </a:xfrm>
          <a:custGeom>
            <a:avLst/>
            <a:gdLst/>
            <a:ahLst/>
            <a:cxnLst/>
            <a:rect l="l" t="t" r="r" b="b"/>
            <a:pathLst>
              <a:path w="2041906" h="318452">
                <a:moveTo>
                  <a:pt x="0" y="0"/>
                </a:moveTo>
                <a:lnTo>
                  <a:pt x="0" y="318453"/>
                </a:lnTo>
                <a:lnTo>
                  <a:pt x="2041906" y="318453"/>
                </a:lnTo>
                <a:lnTo>
                  <a:pt x="2041906" y="0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6" name="object 946"/>
          <p:cNvSpPr/>
          <p:nvPr/>
        </p:nvSpPr>
        <p:spPr>
          <a:xfrm>
            <a:off x="5926137" y="1689353"/>
            <a:ext cx="2051431" cy="327977"/>
          </a:xfrm>
          <a:custGeom>
            <a:avLst/>
            <a:gdLst/>
            <a:ahLst/>
            <a:cxnLst/>
            <a:rect l="l" t="t" r="r" b="b"/>
            <a:pathLst>
              <a:path w="2051431" h="327977">
                <a:moveTo>
                  <a:pt x="4763" y="4763"/>
                </a:moveTo>
                <a:lnTo>
                  <a:pt x="4763" y="323216"/>
                </a:lnTo>
                <a:lnTo>
                  <a:pt x="2046669" y="323216"/>
                </a:lnTo>
                <a:lnTo>
                  <a:pt x="2046669" y="4763"/>
                </a:lnTo>
                <a:lnTo>
                  <a:pt x="4763" y="4763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434582" y="1791334"/>
            <a:ext cx="1069620" cy="1524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Malware and IPS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47" name="object 947"/>
          <p:cNvSpPr/>
          <p:nvPr/>
        </p:nvSpPr>
        <p:spPr>
          <a:xfrm>
            <a:off x="5930900" y="1375600"/>
            <a:ext cx="2041906" cy="318452"/>
          </a:xfrm>
          <a:custGeom>
            <a:avLst/>
            <a:gdLst/>
            <a:ahLst/>
            <a:cxnLst/>
            <a:rect l="l" t="t" r="r" b="b"/>
            <a:pathLst>
              <a:path w="2041906" h="318452">
                <a:moveTo>
                  <a:pt x="0" y="0"/>
                </a:moveTo>
                <a:lnTo>
                  <a:pt x="0" y="318453"/>
                </a:lnTo>
                <a:lnTo>
                  <a:pt x="2041906" y="318453"/>
                </a:lnTo>
                <a:lnTo>
                  <a:pt x="2041906" y="0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8" name="object 948"/>
          <p:cNvSpPr/>
          <p:nvPr/>
        </p:nvSpPr>
        <p:spPr>
          <a:xfrm>
            <a:off x="5926137" y="1370838"/>
            <a:ext cx="2051431" cy="327977"/>
          </a:xfrm>
          <a:custGeom>
            <a:avLst/>
            <a:gdLst/>
            <a:ahLst/>
            <a:cxnLst/>
            <a:rect l="l" t="t" r="r" b="b"/>
            <a:pathLst>
              <a:path w="2051431" h="327977">
                <a:moveTo>
                  <a:pt x="4763" y="4762"/>
                </a:moveTo>
                <a:lnTo>
                  <a:pt x="4763" y="323215"/>
                </a:lnTo>
                <a:lnTo>
                  <a:pt x="2046669" y="323215"/>
                </a:lnTo>
                <a:lnTo>
                  <a:pt x="2046669" y="4762"/>
                </a:lnTo>
                <a:lnTo>
                  <a:pt x="4763" y="4762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170930" y="1472819"/>
            <a:ext cx="1596924" cy="1524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Whitelisting and integrity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49" name="object 949"/>
          <p:cNvSpPr/>
          <p:nvPr/>
        </p:nvSpPr>
        <p:spPr>
          <a:xfrm>
            <a:off x="5930900" y="1079182"/>
            <a:ext cx="2041906" cy="318452"/>
          </a:xfrm>
          <a:custGeom>
            <a:avLst/>
            <a:gdLst/>
            <a:ahLst/>
            <a:cxnLst/>
            <a:rect l="l" t="t" r="r" b="b"/>
            <a:pathLst>
              <a:path w="2041906" h="318452">
                <a:moveTo>
                  <a:pt x="0" y="0"/>
                </a:moveTo>
                <a:lnTo>
                  <a:pt x="0" y="318452"/>
                </a:lnTo>
                <a:lnTo>
                  <a:pt x="2041906" y="318452"/>
                </a:lnTo>
                <a:lnTo>
                  <a:pt x="2041906" y="0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0" name="object 950"/>
          <p:cNvSpPr/>
          <p:nvPr/>
        </p:nvSpPr>
        <p:spPr>
          <a:xfrm>
            <a:off x="5926137" y="1074419"/>
            <a:ext cx="2051431" cy="327977"/>
          </a:xfrm>
          <a:custGeom>
            <a:avLst/>
            <a:gdLst/>
            <a:ahLst/>
            <a:cxnLst/>
            <a:rect l="l" t="t" r="r" b="b"/>
            <a:pathLst>
              <a:path w="2051431" h="327977">
                <a:moveTo>
                  <a:pt x="4763" y="4763"/>
                </a:moveTo>
                <a:lnTo>
                  <a:pt x="4763" y="323215"/>
                </a:lnTo>
                <a:lnTo>
                  <a:pt x="2046669" y="323215"/>
                </a:lnTo>
                <a:lnTo>
                  <a:pt x="2046669" y="4763"/>
                </a:lnTo>
                <a:lnTo>
                  <a:pt x="4763" y="4763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338570" y="1176274"/>
            <a:ext cx="1261643" cy="1524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Calibri"/>
                <a:cs typeface="Calibri"/>
              </a:rPr>
              <a:t>User administration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51" name="object 951"/>
          <p:cNvSpPr/>
          <p:nvPr/>
        </p:nvSpPr>
        <p:spPr>
          <a:xfrm>
            <a:off x="5930900" y="2967964"/>
            <a:ext cx="2041906" cy="383692"/>
          </a:xfrm>
          <a:custGeom>
            <a:avLst/>
            <a:gdLst/>
            <a:ahLst/>
            <a:cxnLst/>
            <a:rect l="l" t="t" r="r" b="b"/>
            <a:pathLst>
              <a:path w="2041906" h="383692">
                <a:moveTo>
                  <a:pt x="0" y="0"/>
                </a:moveTo>
                <a:lnTo>
                  <a:pt x="0" y="383693"/>
                </a:lnTo>
                <a:lnTo>
                  <a:pt x="2041906" y="383693"/>
                </a:lnTo>
                <a:lnTo>
                  <a:pt x="2041906" y="0"/>
                </a:lnTo>
                <a:lnTo>
                  <a:pt x="0" y="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2" name="object 952"/>
          <p:cNvSpPr/>
          <p:nvPr/>
        </p:nvSpPr>
        <p:spPr>
          <a:xfrm>
            <a:off x="5926137" y="2963202"/>
            <a:ext cx="2051431" cy="393217"/>
          </a:xfrm>
          <a:custGeom>
            <a:avLst/>
            <a:gdLst/>
            <a:ahLst/>
            <a:cxnLst/>
            <a:rect l="l" t="t" r="r" b="b"/>
            <a:pathLst>
              <a:path w="2051431" h="393217">
                <a:moveTo>
                  <a:pt x="4763" y="4762"/>
                </a:moveTo>
                <a:lnTo>
                  <a:pt x="4763" y="388455"/>
                </a:lnTo>
                <a:lnTo>
                  <a:pt x="2046669" y="388455"/>
                </a:lnTo>
                <a:lnTo>
                  <a:pt x="2046669" y="4762"/>
                </a:lnTo>
                <a:lnTo>
                  <a:pt x="4763" y="4762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6320282" y="3086481"/>
            <a:ext cx="1305597" cy="1783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ffffff"/>
                </a:solidFill>
                <a:latin typeface="Calibri"/>
                <a:cs typeface="Calibri"/>
              </a:rPr>
              <a:t>Operating  system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53" name="object 953"/>
          <p:cNvSpPr/>
          <p:nvPr/>
        </p:nvSpPr>
        <p:spPr>
          <a:xfrm>
            <a:off x="5674360" y="934085"/>
            <a:ext cx="2521331" cy="3957561"/>
          </a:xfrm>
          <a:custGeom>
            <a:avLst/>
            <a:gdLst/>
            <a:ahLst/>
            <a:cxnLst/>
            <a:rect l="l" t="t" r="r" b="b"/>
            <a:pathLst>
              <a:path w="2521331" h="3957561">
                <a:moveTo>
                  <a:pt x="3175" y="250063"/>
                </a:moveTo>
                <a:cubicBezTo>
                  <a:pt x="3175" y="113665"/>
                  <a:pt x="113665" y="3175"/>
                  <a:pt x="250063" y="3175"/>
                </a:cubicBezTo>
                <a:lnTo>
                  <a:pt x="2271268" y="3175"/>
                </a:lnTo>
                <a:cubicBezTo>
                  <a:pt x="2407666" y="3175"/>
                  <a:pt x="2518156" y="113665"/>
                  <a:pt x="2518156" y="250063"/>
                </a:cubicBezTo>
                <a:lnTo>
                  <a:pt x="2518156" y="3707460"/>
                </a:lnTo>
                <a:cubicBezTo>
                  <a:pt x="2518156" y="3843833"/>
                  <a:pt x="2407666" y="3954386"/>
                  <a:pt x="2271268" y="3954386"/>
                </a:cubicBezTo>
                <a:lnTo>
                  <a:pt x="250063" y="3954386"/>
                </a:lnTo>
                <a:cubicBezTo>
                  <a:pt x="113665" y="3954386"/>
                  <a:pt x="3175" y="3843833"/>
                  <a:pt x="3175" y="3707460"/>
                </a:cubicBez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81" name="Image"/>
          <p:cNvPicPr>
            <a:picLocks noChangeAspect="1"/>
          </p:cNvPicPr>
          <p:nvPr/>
        </p:nvPicPr>
        <p:blipFill>
          <a:blip r:embed="rId5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15025" y="766156"/>
            <a:ext cx="222375" cy="246089"/>
          </a:xfrm>
          <a:prstGeom prst="rect">
            <a:avLst/>
          </a:prstGeom>
        </p:spPr>
      </p:pic>
      <p:sp>
        <p:nvSpPr>
          <p:cNvPr id="954" name="object 954"/>
          <p:cNvSpPr/>
          <p:nvPr/>
        </p:nvSpPr>
        <p:spPr>
          <a:xfrm>
            <a:off x="4818888" y="3417570"/>
            <a:ext cx="1323467" cy="1113256"/>
          </a:xfrm>
          <a:custGeom>
            <a:avLst/>
            <a:gdLst/>
            <a:ahLst/>
            <a:cxnLst/>
            <a:rect l="l" t="t" r="r" b="b"/>
            <a:pathLst>
              <a:path w="1323467" h="1113256">
                <a:moveTo>
                  <a:pt x="0" y="278257"/>
                </a:moveTo>
                <a:lnTo>
                  <a:pt x="34798" y="278257"/>
                </a:lnTo>
                <a:lnTo>
                  <a:pt x="34798" y="834923"/>
                </a:lnTo>
                <a:lnTo>
                  <a:pt x="0" y="834923"/>
                </a:lnTo>
                <a:close/>
                <a:moveTo>
                  <a:pt x="69596" y="278257"/>
                </a:moveTo>
                <a:lnTo>
                  <a:pt x="139065" y="278257"/>
                </a:lnTo>
                <a:lnTo>
                  <a:pt x="139065" y="834923"/>
                </a:lnTo>
                <a:lnTo>
                  <a:pt x="69596" y="834923"/>
                </a:lnTo>
                <a:close/>
                <a:moveTo>
                  <a:pt x="173863" y="278257"/>
                </a:moveTo>
                <a:lnTo>
                  <a:pt x="766826" y="278257"/>
                </a:lnTo>
                <a:lnTo>
                  <a:pt x="766826" y="0"/>
                </a:lnTo>
                <a:lnTo>
                  <a:pt x="1323467" y="556603"/>
                </a:lnTo>
                <a:lnTo>
                  <a:pt x="766826" y="1113256"/>
                </a:lnTo>
                <a:lnTo>
                  <a:pt x="766826" y="834923"/>
                </a:lnTo>
                <a:lnTo>
                  <a:pt x="173863" y="834923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5" name="object 955"/>
          <p:cNvSpPr/>
          <p:nvPr/>
        </p:nvSpPr>
        <p:spPr>
          <a:xfrm>
            <a:off x="4814125" y="3412807"/>
            <a:ext cx="1332992" cy="1122781"/>
          </a:xfrm>
          <a:custGeom>
            <a:avLst/>
            <a:gdLst/>
            <a:ahLst/>
            <a:cxnLst/>
            <a:rect l="l" t="t" r="r" b="b"/>
            <a:pathLst>
              <a:path w="1332992" h="1122781">
                <a:moveTo>
                  <a:pt x="4763" y="283020"/>
                </a:moveTo>
                <a:lnTo>
                  <a:pt x="39561" y="283020"/>
                </a:lnTo>
                <a:lnTo>
                  <a:pt x="39561" y="839686"/>
                </a:lnTo>
                <a:lnTo>
                  <a:pt x="4763" y="839686"/>
                </a:lnTo>
                <a:close/>
                <a:moveTo>
                  <a:pt x="74359" y="283020"/>
                </a:moveTo>
                <a:lnTo>
                  <a:pt x="143828" y="283020"/>
                </a:lnTo>
                <a:lnTo>
                  <a:pt x="143828" y="839686"/>
                </a:lnTo>
                <a:lnTo>
                  <a:pt x="74359" y="839686"/>
                </a:lnTo>
                <a:close/>
                <a:moveTo>
                  <a:pt x="178626" y="283020"/>
                </a:moveTo>
                <a:lnTo>
                  <a:pt x="771589" y="283020"/>
                </a:lnTo>
                <a:lnTo>
                  <a:pt x="771589" y="4763"/>
                </a:lnTo>
                <a:lnTo>
                  <a:pt x="1328230" y="561366"/>
                </a:lnTo>
                <a:lnTo>
                  <a:pt x="771589" y="1118019"/>
                </a:lnTo>
                <a:lnTo>
                  <a:pt x="771589" y="839686"/>
                </a:lnTo>
                <a:lnTo>
                  <a:pt x="178626" y="839686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5102098" y="3807561"/>
            <a:ext cx="688652" cy="1645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Calibri"/>
                <a:cs typeface="Calibri"/>
              </a:rPr>
              <a:t>Configure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49342" y="4005758"/>
            <a:ext cx="596828" cy="1648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00" spc="10" dirty="0">
                <a:latin typeface="Calibri"/>
                <a:cs typeface="Calibri"/>
              </a:rPr>
              <a:t>instance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81914" y="882269"/>
            <a:ext cx="4186200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e36c09"/>
                </a:solidFill>
                <a:latin typeface="Calibri"/>
                <a:cs typeface="Calibri"/>
              </a:rPr>
              <a:t>You take responsibility for final configuration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81914" y="1194308"/>
            <a:ext cx="2902979" cy="1783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1f487c"/>
                </a:solidFill>
                <a:latin typeface="Calibri"/>
                <a:cs typeface="Calibri"/>
              </a:rPr>
              <a:t>Harden  operating  system  and  platforms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81914" y="1418717"/>
            <a:ext cx="205739" cy="1699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68426" y="1442339"/>
            <a:ext cx="2926080" cy="1524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Use standard hardening guides and techniques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81914" y="1638173"/>
            <a:ext cx="205739" cy="1699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68426" y="1661795"/>
            <a:ext cx="3861815" cy="1524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170" spc="10" dirty="0">
                <a:latin typeface="Calibri"/>
                <a:cs typeface="Calibri"/>
              </a:rPr>
              <a:t>Apply latest security patches – Amazon maintains repositories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81914" y="1889506"/>
            <a:ext cx="2629929" cy="1783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1f487c"/>
                </a:solidFill>
                <a:latin typeface="Calibri"/>
                <a:cs typeface="Calibri"/>
              </a:rPr>
              <a:t>Use  host-based  protection  software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81914" y="2113915"/>
            <a:ext cx="205739" cy="16992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68426" y="2137537"/>
            <a:ext cx="4377689" cy="1524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Think of how they will work in an elastic environment - hosts may only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68426" y="2356993"/>
            <a:ext cx="2575559" cy="1524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Calibri"/>
                <a:cs typeface="Calibri"/>
              </a:rPr>
              <a:t>be in use for hours before being replaced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81914" y="2584450"/>
            <a:ext cx="3969779" cy="1783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1f487c"/>
                </a:solidFill>
                <a:latin typeface="Calibri"/>
                <a:cs typeface="Calibri"/>
              </a:rPr>
              <a:t>Think  about  how  you  will  manage  administrative  users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81914" y="2808964"/>
            <a:ext cx="206151" cy="17026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68426" y="2832633"/>
            <a:ext cx="2198946" cy="15270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latin typeface="Calibri"/>
                <a:cs typeface="Calibri"/>
              </a:rPr>
              <a:t>Restrict  access  as  much  as  possible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81914" y="3060319"/>
            <a:ext cx="4105415" cy="1783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1f487c"/>
                </a:solidFill>
                <a:latin typeface="Calibri"/>
                <a:cs typeface="Calibri"/>
              </a:rPr>
              <a:t>Build  out  the  rest  of  your  standard  security  environment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Image"/>
          <p:cNvPicPr>
            <a:picLocks noChangeAspect="1"/>
          </p:cNvPicPr>
          <p:nvPr/>
        </p:nvPicPr>
        <p:blipFill>
          <a:blip r:embed="rId5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83" name="Image"/>
          <p:cNvPicPr>
            <a:picLocks noChangeAspect="1"/>
          </p:cNvPicPr>
          <p:nvPr/>
        </p:nvPicPr>
        <p:blipFill>
          <a:blip r:embed="rId5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019300" y="975639"/>
            <a:ext cx="5891067" cy="50314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Br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w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se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  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  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r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ead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  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W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S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  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se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c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uri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ty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  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w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hit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epap</a:t>
            </a:r>
            <a:r>
              <a:rPr sz="1800" spc="10" dirty="0">
                <a:solidFill>
                  <a:srgbClr val="f79546"/>
                </a:solidFill>
                <a:latin typeface="Calibri"/>
                <a:cs typeface="Calibri"/>
              </a:rPr>
              <a:t>ers  and  good  practices</a:t>
            </a:r>
            <a:endParaRPr sz="1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464646"/>
                </a:solidFill>
                <a:latin typeface="Arial"/>
                <a:cs typeface="Arial"/>
              </a:rPr>
              <a:t>•</a:t>
            </a:r>
            <a:r>
              <a:rPr sz="1800" spc="10" dirty="0">
                <a:solidFill>
                  <a:srgbClr val="464646"/>
                </a:solidFill>
                <a:latin typeface="Arial"/>
                <a:cs typeface="Arial"/>
              </a:rPr>
              <a:t>    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1"/>
              </a:rPr>
              <a:t>h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2"/>
              </a:rPr>
              <a:t>t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3"/>
              </a:rPr>
              <a:t>tp://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4"/>
              </a:rPr>
              <a:t>a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5"/>
              </a:rPr>
              <a:t>w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6"/>
              </a:rPr>
              <a:t>s.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7"/>
              </a:rPr>
              <a:t>ama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8"/>
              </a:rPr>
              <a:t>z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9"/>
              </a:rPr>
              <a:t>on.c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10"/>
              </a:rPr>
              <a:t>om/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11"/>
              </a:rPr>
              <a:t>c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12"/>
              </a:rPr>
              <a:t>ompli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13"/>
              </a:rPr>
              <a:t>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56" name="object 956"/>
          <p:cNvSpPr/>
          <p:nvPr/>
        </p:nvSpPr>
        <p:spPr>
          <a:xfrm>
            <a:off x="2305558" y="1447038"/>
            <a:ext cx="3369564" cy="15240"/>
          </a:xfrm>
          <a:custGeom>
            <a:avLst/>
            <a:gdLst/>
            <a:ahLst/>
            <a:cxnLst/>
            <a:rect l="l" t="t" r="r" b="b"/>
            <a:pathLst>
              <a:path w="3369564" h="15240">
                <a:moveTo>
                  <a:pt x="0" y="0"/>
                </a:moveTo>
                <a:lnTo>
                  <a:pt x="1684782" y="0"/>
                </a:lnTo>
                <a:lnTo>
                  <a:pt x="3369564" y="0"/>
                </a:lnTo>
                <a:lnTo>
                  <a:pt x="3369564" y="15240"/>
                </a:lnTo>
                <a:lnTo>
                  <a:pt x="1684782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019300" y="1543938"/>
            <a:ext cx="308610" cy="25488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464646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1579371"/>
            <a:ext cx="3091154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14"/>
              </a:rPr>
              <a:t>h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15"/>
              </a:rPr>
              <a:t>t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16"/>
              </a:rPr>
              <a:t>tp://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17"/>
              </a:rPr>
              <a:t>a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18"/>
              </a:rPr>
              <a:t>w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19"/>
              </a:rPr>
              <a:t>s.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20"/>
              </a:rPr>
              <a:t>ama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21"/>
              </a:rPr>
              <a:t>z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22"/>
              </a:rPr>
              <a:t>on.c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23"/>
              </a:rPr>
              <a:t>om/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24"/>
              </a:rPr>
              <a:t>se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25"/>
              </a:rPr>
              <a:t>c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26"/>
              </a:rPr>
              <a:t>uri</a:t>
            </a:r>
            <a:r>
              <a:rPr sz="1770" spc="10" dirty="0">
                <a:solidFill>
                  <a:srgbClr val="0000ff"/>
                </a:solidFill>
                <a:latin typeface="Calibri"/>
                <a:cs typeface="Calibri"/>
                <a:hlinkClick r:id="linkId27"/>
              </a:rPr>
              <a:t>ty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57" name="object 957"/>
          <p:cNvSpPr/>
          <p:nvPr/>
        </p:nvSpPr>
        <p:spPr>
          <a:xfrm>
            <a:off x="2305558" y="1776221"/>
            <a:ext cx="3038856" cy="15240"/>
          </a:xfrm>
          <a:custGeom>
            <a:avLst/>
            <a:gdLst/>
            <a:ahLst/>
            <a:cxnLst/>
            <a:rect l="l" t="t" r="r" b="b"/>
            <a:pathLst>
              <a:path w="3038856" h="15240">
                <a:moveTo>
                  <a:pt x="0" y="0"/>
                </a:moveTo>
                <a:lnTo>
                  <a:pt x="1519428" y="0"/>
                </a:lnTo>
                <a:lnTo>
                  <a:pt x="3038856" y="0"/>
                </a:lnTo>
                <a:lnTo>
                  <a:pt x="3038856" y="15241"/>
                </a:lnTo>
                <a:lnTo>
                  <a:pt x="1519428" y="15241"/>
                </a:lnTo>
                <a:lnTo>
                  <a:pt x="0" y="1524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019300" y="1900809"/>
            <a:ext cx="308610" cy="55664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1936242"/>
            <a:ext cx="5540477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Calibri"/>
                <a:cs typeface="Calibri"/>
              </a:rPr>
              <a:t>Risk and compliance, including CSA questionnaire response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2237994"/>
            <a:ext cx="6481345" cy="50292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286511">
              <a:lnSpc>
                <a:spcPct val="100000"/>
              </a:lnSpc>
            </a:pPr>
            <a:r>
              <a:rPr sz="1800" spc="10" dirty="0">
                <a:latin typeface="Calibri"/>
                <a:cs typeface="Calibri"/>
              </a:rPr>
              <a:t>Security best practices</a:t>
            </a:r>
            <a:endParaRPr sz="1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    </a:t>
            </a:r>
            <a:r>
              <a:rPr sz="1800" spc="10" dirty="0">
                <a:latin typeface="Calibri"/>
                <a:cs typeface="Calibri"/>
              </a:rPr>
              <a:t>Audit and operational checklists to help you assess security before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2786634"/>
            <a:ext cx="1045565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Calibri"/>
                <a:cs typeface="Calibri"/>
              </a:rPr>
              <a:t>you go live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3335528"/>
            <a:ext cx="3373094" cy="50292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Sign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u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p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f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or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W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S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su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pp</a:t>
            </a:r>
            <a:r>
              <a:rPr sz="1800" spc="10" dirty="0">
                <a:solidFill>
                  <a:srgbClr val="e98e30"/>
                </a:solidFill>
                <a:latin typeface="Calibri"/>
                <a:cs typeface="Calibri"/>
              </a:rPr>
              <a:t>ort</a:t>
            </a:r>
            <a:endParaRPr sz="1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</a:t>
            </a:r>
            <a:r>
              <a:rPr sz="1800" spc="10" dirty="0">
                <a:latin typeface="Arial"/>
                <a:cs typeface="Arial"/>
              </a:rPr>
              <a:t>    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28"/>
              </a:rPr>
              <a:t>h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29"/>
              </a:rPr>
              <a:t>t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30"/>
              </a:rPr>
              <a:t>tp://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31"/>
              </a:rPr>
              <a:t>a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32"/>
              </a:rPr>
              <a:t>w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33"/>
              </a:rPr>
              <a:t>s.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34"/>
              </a:rPr>
              <a:t>ama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35"/>
              </a:rPr>
              <a:t>z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36"/>
              </a:rPr>
              <a:t>on.c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37"/>
              </a:rPr>
              <a:t>om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38"/>
              </a:rPr>
              <a:t>/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39"/>
              </a:rPr>
              <a:t>su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40"/>
              </a:rPr>
              <a:t>pp</a:t>
            </a:r>
            <a:r>
              <a:rPr sz="1800" spc="10" dirty="0">
                <a:solidFill>
                  <a:srgbClr val="0000ff"/>
                </a:solidFill>
                <a:latin typeface="Calibri"/>
                <a:cs typeface="Calibri"/>
                <a:hlinkClick r:id="linkId41"/>
              </a:rPr>
              <a:t>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58" name="object 958"/>
          <p:cNvSpPr/>
          <p:nvPr/>
        </p:nvSpPr>
        <p:spPr>
          <a:xfrm>
            <a:off x="2305558" y="3806190"/>
            <a:ext cx="3034284" cy="15240"/>
          </a:xfrm>
          <a:custGeom>
            <a:avLst/>
            <a:gdLst/>
            <a:ahLst/>
            <a:cxnLst/>
            <a:rect l="l" t="t" r="r" b="b"/>
            <a:pathLst>
              <a:path w="3034284" h="15240">
                <a:moveTo>
                  <a:pt x="0" y="0"/>
                </a:moveTo>
                <a:lnTo>
                  <a:pt x="1517142" y="0"/>
                </a:lnTo>
                <a:lnTo>
                  <a:pt x="3034284" y="0"/>
                </a:lnTo>
                <a:lnTo>
                  <a:pt x="3034284" y="15240"/>
                </a:lnTo>
                <a:lnTo>
                  <a:pt x="1517142" y="15240"/>
                </a:lnTo>
                <a:lnTo>
                  <a:pt x="0" y="1524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019300" y="3848785"/>
            <a:ext cx="309021" cy="52957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3884219"/>
            <a:ext cx="4363949" cy="22859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spc="10" dirty="0">
                <a:latin typeface="Calibri"/>
                <a:cs typeface="Calibri"/>
              </a:rPr>
              <a:t>Get help when you need it most – as you grow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4158615"/>
            <a:ext cx="6179484" cy="22890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710" spc="10" dirty="0">
                <a:latin typeface="Calibri"/>
                <a:cs typeface="Calibri"/>
              </a:rPr>
              <a:t>Choose  different  levels  of  support  with  no  long-term  commitment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59664" y="331978"/>
            <a:ext cx="6482765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130" b="1" spc="10" dirty="0">
                <a:solidFill>
                  <a:srgbClr val="333334"/>
                </a:solidFill>
                <a:latin typeface="Arial"/>
                <a:cs typeface="Arial"/>
              </a:rPr>
              <a:t>Where you can go for help and further information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584" name="Image"/>
          <p:cNvPicPr>
            <a:picLocks noChangeAspect="1"/>
          </p:cNvPicPr>
          <p:nvPr/>
        </p:nvPicPr>
        <p:blipFill>
          <a:blip r:embed="rId5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6486" y="2324354"/>
            <a:ext cx="1665478" cy="1665478"/>
          </a:xfrm>
          <a:prstGeom prst="rect">
            <a:avLst/>
          </a:prstGeom>
        </p:spPr>
      </p:pic>
      <p:pic>
        <p:nvPicPr>
          <p:cNvPr id="585" name="Image"/>
          <p:cNvPicPr>
            <a:picLocks noChangeAspect="1"/>
          </p:cNvPicPr>
          <p:nvPr/>
        </p:nvPicPr>
        <p:blipFill>
          <a:blip r:embed="rId5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7855" y="950620"/>
            <a:ext cx="1043063" cy="12379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Image"/>
          <p:cNvPicPr>
            <a:picLocks noChangeAspect="1"/>
          </p:cNvPicPr>
          <p:nvPr/>
        </p:nvPicPr>
        <p:blipFill>
          <a:blip r:embed="rId5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87" name="Image"/>
          <p:cNvPicPr>
            <a:picLocks noChangeAspect="1"/>
          </p:cNvPicPr>
          <p:nvPr/>
        </p:nvPicPr>
        <p:blipFill>
          <a:blip r:embed="rId5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pic>
        <p:nvPicPr>
          <p:cNvPr id="588" name="Image"/>
          <p:cNvPicPr>
            <a:picLocks noChangeAspect="1"/>
          </p:cNvPicPr>
          <p:nvPr/>
        </p:nvPicPr>
        <p:blipFill>
          <a:blip r:embed="rId5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8046" y="887742"/>
            <a:ext cx="1658239" cy="1243698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019300" y="975639"/>
            <a:ext cx="5257081" cy="22890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e36c09"/>
                </a:solidFill>
                <a:latin typeface="Calibri"/>
                <a:cs typeface="Calibri"/>
              </a:rPr>
              <a:t>Get  training  from  an  instructor  or  try  the  self-paced  labs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1215342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1246759"/>
            <a:ext cx="2817075" cy="2026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42"/>
              </a:rPr>
              <a:t>h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43"/>
              </a:rPr>
              <a:t>t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44"/>
              </a:rPr>
              <a:t>t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45"/>
              </a:rPr>
              <a:t>p: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46"/>
              </a:rPr>
              <a:t>//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47"/>
              </a:rPr>
              <a:t>a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48"/>
              </a:rPr>
              <a:t>w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49"/>
              </a:rPr>
              <a:t>s.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50"/>
              </a:rPr>
              <a:t>amaz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51"/>
              </a:rPr>
              <a:t>on.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52"/>
              </a:rPr>
              <a:t>c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53"/>
              </a:rPr>
              <a:t>om/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54"/>
              </a:rPr>
              <a:t>t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55"/>
              </a:rPr>
              <a:t>r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56"/>
              </a:rPr>
              <a:t>ai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57"/>
              </a:rPr>
              <a:t>ni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58"/>
              </a:rPr>
              <a:t>ng</a:t>
            </a:r>
            <a:r>
              <a:rPr sz="1600" spc="10" dirty="0">
                <a:solidFill>
                  <a:srgbClr val="0000ff"/>
                </a:solidFill>
                <a:latin typeface="Calibri"/>
                <a:cs typeface="Calibri"/>
                <a:hlinkClick r:id="linkId59"/>
              </a:rPr>
              <a:t>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59" name="object 959"/>
          <p:cNvSpPr/>
          <p:nvPr/>
        </p:nvSpPr>
        <p:spPr>
          <a:xfrm>
            <a:off x="2305558" y="1421130"/>
            <a:ext cx="2770632" cy="13716"/>
          </a:xfrm>
          <a:custGeom>
            <a:avLst/>
            <a:gdLst/>
            <a:ahLst/>
            <a:cxnLst/>
            <a:rect l="l" t="t" r="r" b="b"/>
            <a:pathLst>
              <a:path w="2770632" h="13716">
                <a:moveTo>
                  <a:pt x="0" y="0"/>
                </a:moveTo>
                <a:lnTo>
                  <a:pt x="1385316" y="0"/>
                </a:lnTo>
                <a:lnTo>
                  <a:pt x="2770632" y="0"/>
                </a:lnTo>
                <a:lnTo>
                  <a:pt x="2770632" y="13716"/>
                </a:lnTo>
                <a:lnTo>
                  <a:pt x="1385316" y="13716"/>
                </a:lnTo>
                <a:lnTo>
                  <a:pt x="0" y="1371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019300" y="1737868"/>
            <a:ext cx="5273776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e36c09"/>
                </a:solidFill>
                <a:latin typeface="Calibri"/>
                <a:cs typeface="Calibri"/>
              </a:rPr>
              <a:t>Become AWS certified and gain recognition and visibility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1977320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64646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2008784"/>
            <a:ext cx="3083844" cy="2029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60"/>
              </a:rPr>
              <a:t>h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61"/>
              </a:rPr>
              <a:t>t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62"/>
              </a:rPr>
              <a:t>tp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63"/>
              </a:rPr>
              <a:t>://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64"/>
              </a:rPr>
              <a:t>a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65"/>
              </a:rPr>
              <a:t>w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66"/>
              </a:rPr>
              <a:t>s.a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67"/>
              </a:rPr>
              <a:t>m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68"/>
              </a:rPr>
              <a:t>az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69"/>
              </a:rPr>
              <a:t>on.c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70"/>
              </a:rPr>
              <a:t>om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71"/>
              </a:rPr>
              <a:t>/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72"/>
              </a:rPr>
              <a:t>ce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73"/>
              </a:rPr>
              <a:t>r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74"/>
              </a:rPr>
              <a:t>ti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75"/>
              </a:rPr>
              <a:t>fi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76"/>
              </a:rPr>
              <a:t>c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77"/>
              </a:rPr>
              <a:t>a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78"/>
              </a:rPr>
              <a:t>tio</a:t>
            </a:r>
            <a:r>
              <a:rPr sz="1479" spc="10" dirty="0">
                <a:solidFill>
                  <a:srgbClr val="0000ff"/>
                </a:solidFill>
                <a:latin typeface="Calibri"/>
                <a:cs typeface="Calibri"/>
                <a:hlinkClick r:id="linkId79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60" name="object 960"/>
          <p:cNvSpPr/>
          <p:nvPr/>
        </p:nvSpPr>
        <p:spPr>
          <a:xfrm>
            <a:off x="2305558" y="2183130"/>
            <a:ext cx="3037332" cy="13716"/>
          </a:xfrm>
          <a:custGeom>
            <a:avLst/>
            <a:gdLst/>
            <a:ahLst/>
            <a:cxnLst/>
            <a:rect l="l" t="t" r="r" b="b"/>
            <a:pathLst>
              <a:path w="3037332" h="13716">
                <a:moveTo>
                  <a:pt x="0" y="0"/>
                </a:moveTo>
                <a:lnTo>
                  <a:pt x="1518666" y="0"/>
                </a:lnTo>
                <a:lnTo>
                  <a:pt x="3037332" y="0"/>
                </a:lnTo>
                <a:lnTo>
                  <a:pt x="3037332" y="13716"/>
                </a:lnTo>
                <a:lnTo>
                  <a:pt x="1518666" y="13716"/>
                </a:lnTo>
                <a:lnTo>
                  <a:pt x="0" y="1371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019300" y="2268679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2300097"/>
            <a:ext cx="6342030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Demonstrate that you have skills, knowledge and expertise to design, deploy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2617089"/>
            <a:ext cx="4579073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and manage projects applications on the AWS platform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2902663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2934081"/>
            <a:ext cx="5217629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Prove skills and foster credibility with your employer and peers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3451352"/>
            <a:ext cx="3871442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e36c09"/>
                </a:solidFill>
                <a:latin typeface="Calibri"/>
                <a:cs typeface="Calibri"/>
              </a:rPr>
              <a:t>Choose your discipline, or do all of them!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3719832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3751249"/>
            <a:ext cx="4226774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alibri"/>
                <a:cs typeface="Calibri"/>
              </a:rPr>
              <a:t>AWS Certified Solutions Architect – Associate Level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4012469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4043934"/>
            <a:ext cx="4066824" cy="2029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AWS Certified Developer – Associate Level (Beta)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4305353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305812" y="4336770"/>
            <a:ext cx="4902161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Calibri"/>
                <a:cs typeface="Calibri"/>
              </a:rPr>
              <a:t>AWS Certified SyOps Administrator – Associate Level (Beta)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59664" y="331978"/>
            <a:ext cx="7189901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Get training and become AWS certified in your discipline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89" name="Image"/>
          <p:cNvPicPr>
            <a:picLocks noChangeAspect="1"/>
          </p:cNvPicPr>
          <p:nvPr/>
        </p:nvPicPr>
        <p:blipFill>
          <a:blip r:embed="rId5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6372" y="2664371"/>
            <a:ext cx="14986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Image"/>
          <p:cNvPicPr>
            <a:picLocks noChangeAspect="1"/>
          </p:cNvPicPr>
          <p:nvPr/>
        </p:nvPicPr>
        <p:blipFill>
          <a:blip r:embed="rId5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91" name="Image"/>
          <p:cNvPicPr>
            <a:picLocks noChangeAspect="1"/>
          </p:cNvPicPr>
          <p:nvPr/>
        </p:nvPicPr>
        <p:blipFill>
          <a:blip r:embed="rId5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019300" y="1060983"/>
            <a:ext cx="4383270" cy="68610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5400" spc="10" dirty="0">
                <a:solidFill>
                  <a:srgbClr val="4f81bc"/>
                </a:solidFill>
                <a:latin typeface="Calibri"/>
                <a:cs typeface="Calibri"/>
              </a:rPr>
              <a:t>Any  questions?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2039264"/>
            <a:ext cx="943767" cy="2029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f81bc"/>
                </a:solidFill>
                <a:latin typeface="Calibri"/>
                <a:cs typeface="Calibri"/>
              </a:rPr>
              <a:t>Martin Yan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2283333"/>
            <a:ext cx="1920582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4f81bc"/>
                </a:solidFill>
                <a:latin typeface="Calibri"/>
                <a:cs typeface="Calibri"/>
              </a:rPr>
              <a:t>ymartin@amazon.com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92" name="Image"/>
          <p:cNvPicPr>
            <a:picLocks noChangeAspect="1"/>
          </p:cNvPicPr>
          <p:nvPr/>
        </p:nvPicPr>
        <p:blipFill>
          <a:blip r:embed="rId5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34003" y="3329571"/>
            <a:ext cx="351040" cy="784060"/>
          </a:xfrm>
          <a:prstGeom prst="rect">
            <a:avLst/>
          </a:prstGeom>
        </p:spPr>
      </p:pic>
      <p:sp>
        <p:nvSpPr>
          <p:cNvPr id="961" name="object 961"/>
          <p:cNvSpPr/>
          <p:nvPr/>
        </p:nvSpPr>
        <p:spPr>
          <a:xfrm>
            <a:off x="3442715" y="3668539"/>
            <a:ext cx="125283" cy="76944"/>
          </a:xfrm>
          <a:custGeom>
            <a:avLst/>
            <a:gdLst/>
            <a:ahLst/>
            <a:cxnLst/>
            <a:rect l="l" t="t" r="r" b="b"/>
            <a:pathLst>
              <a:path w="125283" h="76944">
                <a:moveTo>
                  <a:pt x="0" y="0"/>
                </a:moveTo>
                <a:lnTo>
                  <a:pt x="0" y="76945"/>
                </a:lnTo>
                <a:lnTo>
                  <a:pt x="125284" y="76945"/>
                </a:lnTo>
                <a:lnTo>
                  <a:pt x="12528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93" name="Image"/>
          <p:cNvPicPr>
            <a:picLocks noChangeAspect="1"/>
          </p:cNvPicPr>
          <p:nvPr/>
        </p:nvPicPr>
        <p:blipFill>
          <a:blip r:embed="rId5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59962" y="3345091"/>
            <a:ext cx="351040" cy="784060"/>
          </a:xfrm>
          <a:prstGeom prst="rect">
            <a:avLst/>
          </a:prstGeom>
        </p:spPr>
      </p:pic>
      <p:sp>
        <p:nvSpPr>
          <p:cNvPr id="962" name="object 962"/>
          <p:cNvSpPr/>
          <p:nvPr/>
        </p:nvSpPr>
        <p:spPr>
          <a:xfrm>
            <a:off x="3868674" y="3684033"/>
            <a:ext cx="125283" cy="76944"/>
          </a:xfrm>
          <a:custGeom>
            <a:avLst/>
            <a:gdLst/>
            <a:ahLst/>
            <a:cxnLst/>
            <a:rect l="l" t="t" r="r" b="b"/>
            <a:pathLst>
              <a:path w="125283" h="76944">
                <a:moveTo>
                  <a:pt x="0" y="0"/>
                </a:moveTo>
                <a:lnTo>
                  <a:pt x="0" y="76945"/>
                </a:lnTo>
                <a:lnTo>
                  <a:pt x="125283" y="76945"/>
                </a:lnTo>
                <a:lnTo>
                  <a:pt x="1252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94" name="Image"/>
          <p:cNvPicPr>
            <a:picLocks noChangeAspect="1"/>
          </p:cNvPicPr>
          <p:nvPr/>
        </p:nvPicPr>
        <p:blipFill>
          <a:blip r:embed="rId5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13681" y="3417366"/>
            <a:ext cx="351040" cy="784059"/>
          </a:xfrm>
          <a:prstGeom prst="rect">
            <a:avLst/>
          </a:prstGeom>
        </p:spPr>
      </p:pic>
      <p:sp>
        <p:nvSpPr>
          <p:cNvPr id="963" name="object 963"/>
          <p:cNvSpPr/>
          <p:nvPr/>
        </p:nvSpPr>
        <p:spPr>
          <a:xfrm>
            <a:off x="4922393" y="3756296"/>
            <a:ext cx="125283" cy="76944"/>
          </a:xfrm>
          <a:custGeom>
            <a:avLst/>
            <a:gdLst/>
            <a:ahLst/>
            <a:cxnLst/>
            <a:rect l="l" t="t" r="r" b="b"/>
            <a:pathLst>
              <a:path w="125283" h="76944">
                <a:moveTo>
                  <a:pt x="0" y="0"/>
                </a:moveTo>
                <a:lnTo>
                  <a:pt x="0" y="76945"/>
                </a:lnTo>
                <a:lnTo>
                  <a:pt x="125283" y="76945"/>
                </a:lnTo>
                <a:lnTo>
                  <a:pt x="1252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95" name="Image"/>
          <p:cNvPicPr>
            <a:picLocks noChangeAspect="1"/>
          </p:cNvPicPr>
          <p:nvPr/>
        </p:nvPicPr>
        <p:blipFill>
          <a:blip r:embed="rId5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20721" y="3431946"/>
            <a:ext cx="351040" cy="784060"/>
          </a:xfrm>
          <a:prstGeom prst="rect">
            <a:avLst/>
          </a:prstGeom>
        </p:spPr>
      </p:pic>
      <p:sp>
        <p:nvSpPr>
          <p:cNvPr id="964" name="object 964"/>
          <p:cNvSpPr/>
          <p:nvPr/>
        </p:nvSpPr>
        <p:spPr>
          <a:xfrm>
            <a:off x="2829433" y="3770901"/>
            <a:ext cx="125283" cy="76944"/>
          </a:xfrm>
          <a:custGeom>
            <a:avLst/>
            <a:gdLst/>
            <a:ahLst/>
            <a:cxnLst/>
            <a:rect l="l" t="t" r="r" b="b"/>
            <a:pathLst>
              <a:path w="125283" h="76944">
                <a:moveTo>
                  <a:pt x="0" y="0"/>
                </a:moveTo>
                <a:lnTo>
                  <a:pt x="0" y="76945"/>
                </a:lnTo>
                <a:lnTo>
                  <a:pt x="125283" y="76945"/>
                </a:lnTo>
                <a:lnTo>
                  <a:pt x="1252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96" name="Image"/>
          <p:cNvPicPr>
            <a:picLocks noChangeAspect="1"/>
          </p:cNvPicPr>
          <p:nvPr/>
        </p:nvPicPr>
        <p:blipFill>
          <a:blip r:embed="rId5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94911" y="3187903"/>
            <a:ext cx="351040" cy="784060"/>
          </a:xfrm>
          <a:prstGeom prst="rect">
            <a:avLst/>
          </a:prstGeom>
        </p:spPr>
      </p:pic>
      <p:sp>
        <p:nvSpPr>
          <p:cNvPr id="965" name="object 965"/>
          <p:cNvSpPr/>
          <p:nvPr/>
        </p:nvSpPr>
        <p:spPr>
          <a:xfrm>
            <a:off x="4603623" y="3526934"/>
            <a:ext cx="125283" cy="76944"/>
          </a:xfrm>
          <a:custGeom>
            <a:avLst/>
            <a:gdLst/>
            <a:ahLst/>
            <a:cxnLst/>
            <a:rect l="l" t="t" r="r" b="b"/>
            <a:pathLst>
              <a:path w="125283" h="76944">
                <a:moveTo>
                  <a:pt x="0" y="0"/>
                </a:moveTo>
                <a:lnTo>
                  <a:pt x="0" y="76945"/>
                </a:lnTo>
                <a:lnTo>
                  <a:pt x="125283" y="76945"/>
                </a:lnTo>
                <a:lnTo>
                  <a:pt x="1252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97" name="Image"/>
          <p:cNvPicPr>
            <a:picLocks noChangeAspect="1"/>
          </p:cNvPicPr>
          <p:nvPr/>
        </p:nvPicPr>
        <p:blipFill>
          <a:blip r:embed="rId5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71749" y="3572687"/>
            <a:ext cx="351040" cy="784059"/>
          </a:xfrm>
          <a:prstGeom prst="rect">
            <a:avLst/>
          </a:prstGeom>
        </p:spPr>
      </p:pic>
      <p:sp>
        <p:nvSpPr>
          <p:cNvPr id="966" name="object 966"/>
          <p:cNvSpPr/>
          <p:nvPr/>
        </p:nvSpPr>
        <p:spPr>
          <a:xfrm>
            <a:off x="3180461" y="3911656"/>
            <a:ext cx="125283" cy="76944"/>
          </a:xfrm>
          <a:custGeom>
            <a:avLst/>
            <a:gdLst/>
            <a:ahLst/>
            <a:cxnLst/>
            <a:rect l="l" t="t" r="r" b="b"/>
            <a:pathLst>
              <a:path w="125283" h="76944">
                <a:moveTo>
                  <a:pt x="0" y="0"/>
                </a:moveTo>
                <a:lnTo>
                  <a:pt x="0" y="76944"/>
                </a:lnTo>
                <a:lnTo>
                  <a:pt x="125283" y="76944"/>
                </a:lnTo>
                <a:lnTo>
                  <a:pt x="1252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98" name="Image"/>
          <p:cNvPicPr>
            <a:picLocks noChangeAspect="1"/>
          </p:cNvPicPr>
          <p:nvPr/>
        </p:nvPicPr>
        <p:blipFill>
          <a:blip r:embed="rId5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81145" y="3149892"/>
            <a:ext cx="351040" cy="784059"/>
          </a:xfrm>
          <a:prstGeom prst="rect">
            <a:avLst/>
          </a:prstGeom>
        </p:spPr>
      </p:pic>
      <p:sp>
        <p:nvSpPr>
          <p:cNvPr id="967" name="object 967"/>
          <p:cNvSpPr/>
          <p:nvPr/>
        </p:nvSpPr>
        <p:spPr>
          <a:xfrm>
            <a:off x="4189857" y="3488834"/>
            <a:ext cx="125283" cy="76944"/>
          </a:xfrm>
          <a:custGeom>
            <a:avLst/>
            <a:gdLst/>
            <a:ahLst/>
            <a:cxnLst/>
            <a:rect l="l" t="t" r="r" b="b"/>
            <a:pathLst>
              <a:path w="125283" h="76944">
                <a:moveTo>
                  <a:pt x="0" y="0"/>
                </a:moveTo>
                <a:lnTo>
                  <a:pt x="0" y="76945"/>
                </a:lnTo>
                <a:lnTo>
                  <a:pt x="125283" y="76945"/>
                </a:lnTo>
                <a:lnTo>
                  <a:pt x="1252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599" name="Image"/>
          <p:cNvPicPr>
            <a:picLocks noChangeAspect="1"/>
          </p:cNvPicPr>
          <p:nvPr/>
        </p:nvPicPr>
        <p:blipFill>
          <a:blip r:embed="rId5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60850" y="3521291"/>
            <a:ext cx="351040" cy="784060"/>
          </a:xfrm>
          <a:prstGeom prst="rect">
            <a:avLst/>
          </a:prstGeom>
        </p:spPr>
      </p:pic>
      <p:sp>
        <p:nvSpPr>
          <p:cNvPr id="968" name="object 968"/>
          <p:cNvSpPr/>
          <p:nvPr/>
        </p:nvSpPr>
        <p:spPr>
          <a:xfrm>
            <a:off x="4369562" y="3860271"/>
            <a:ext cx="125283" cy="76944"/>
          </a:xfrm>
          <a:custGeom>
            <a:avLst/>
            <a:gdLst/>
            <a:ahLst/>
            <a:cxnLst/>
            <a:rect l="l" t="t" r="r" b="b"/>
            <a:pathLst>
              <a:path w="125283" h="76944">
                <a:moveTo>
                  <a:pt x="0" y="0"/>
                </a:moveTo>
                <a:lnTo>
                  <a:pt x="0" y="76945"/>
                </a:lnTo>
                <a:lnTo>
                  <a:pt x="125283" y="76945"/>
                </a:lnTo>
                <a:lnTo>
                  <a:pt x="1252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00" name="Image"/>
          <p:cNvPicPr>
            <a:picLocks noChangeAspect="1"/>
          </p:cNvPicPr>
          <p:nvPr/>
        </p:nvPicPr>
        <p:blipFill>
          <a:blip r:embed="rId6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26863" y="3209264"/>
            <a:ext cx="351040" cy="784060"/>
          </a:xfrm>
          <a:prstGeom prst="rect">
            <a:avLst/>
          </a:prstGeom>
        </p:spPr>
      </p:pic>
      <p:sp>
        <p:nvSpPr>
          <p:cNvPr id="969" name="object 969"/>
          <p:cNvSpPr/>
          <p:nvPr/>
        </p:nvSpPr>
        <p:spPr>
          <a:xfrm>
            <a:off x="5235575" y="3548270"/>
            <a:ext cx="125283" cy="76944"/>
          </a:xfrm>
          <a:custGeom>
            <a:avLst/>
            <a:gdLst/>
            <a:ahLst/>
            <a:cxnLst/>
            <a:rect l="l" t="t" r="r" b="b"/>
            <a:pathLst>
              <a:path w="125283" h="76944">
                <a:moveTo>
                  <a:pt x="0" y="0"/>
                </a:moveTo>
                <a:lnTo>
                  <a:pt x="0" y="76945"/>
                </a:lnTo>
                <a:lnTo>
                  <a:pt x="125283" y="76945"/>
                </a:lnTo>
                <a:lnTo>
                  <a:pt x="1252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01" name="Image"/>
          <p:cNvPicPr>
            <a:picLocks noChangeAspect="1"/>
          </p:cNvPicPr>
          <p:nvPr/>
        </p:nvPicPr>
        <p:blipFill>
          <a:blip r:embed="rId6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32349" y="3565360"/>
            <a:ext cx="351040" cy="784060"/>
          </a:xfrm>
          <a:prstGeom prst="rect">
            <a:avLst/>
          </a:prstGeom>
        </p:spPr>
      </p:pic>
      <p:sp>
        <p:nvSpPr>
          <p:cNvPr id="970" name="object 970"/>
          <p:cNvSpPr/>
          <p:nvPr/>
        </p:nvSpPr>
        <p:spPr>
          <a:xfrm>
            <a:off x="5441061" y="3904340"/>
            <a:ext cx="125283" cy="76944"/>
          </a:xfrm>
          <a:custGeom>
            <a:avLst/>
            <a:gdLst/>
            <a:ahLst/>
            <a:cxnLst/>
            <a:rect l="l" t="t" r="r" b="b"/>
            <a:pathLst>
              <a:path w="125283" h="76944">
                <a:moveTo>
                  <a:pt x="0" y="0"/>
                </a:moveTo>
                <a:lnTo>
                  <a:pt x="0" y="76945"/>
                </a:lnTo>
                <a:lnTo>
                  <a:pt x="125283" y="76945"/>
                </a:lnTo>
                <a:lnTo>
                  <a:pt x="1252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pic>
        <p:nvPicPr>
          <p:cNvPr id="602" name="Image"/>
          <p:cNvPicPr>
            <a:picLocks noChangeAspect="1"/>
          </p:cNvPicPr>
          <p:nvPr/>
        </p:nvPicPr>
        <p:blipFill>
          <a:blip r:embed="rId6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14677" y="3587648"/>
            <a:ext cx="350621" cy="415721"/>
          </a:xfrm>
          <a:prstGeom prst="rect">
            <a:avLst/>
          </a:prstGeom>
        </p:spPr>
      </p:pic>
      <p:pic>
        <p:nvPicPr>
          <p:cNvPr id="603" name="Image"/>
          <p:cNvPicPr>
            <a:picLocks noChangeAspect="1"/>
          </p:cNvPicPr>
          <p:nvPr/>
        </p:nvPicPr>
        <p:blipFill>
          <a:blip r:embed="rId6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71845" y="3587648"/>
            <a:ext cx="350621" cy="415721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3894760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130" b="1" spc="10" dirty="0">
                <a:solidFill>
                  <a:srgbClr val="333334"/>
                </a:solidFill>
                <a:latin typeface="Arial"/>
                <a:cs typeface="Arial"/>
              </a:rPr>
              <a:t>Thank you for your time today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7531658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Every customer has access to the same security capabilities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8" name="Image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44548" y="2328405"/>
            <a:ext cx="654037" cy="592721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80616" y="1555216"/>
            <a:ext cx="597052" cy="597052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8446" y="845553"/>
            <a:ext cx="592721" cy="592721"/>
          </a:xfrm>
          <a:prstGeom prst="rect">
            <a:avLst/>
          </a:prstGeom>
        </p:spPr>
      </p:pic>
      <p:pic>
        <p:nvPicPr>
          <p:cNvPr id="31" name="Image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1218" y="845553"/>
            <a:ext cx="686739" cy="592721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0287" y="2328405"/>
            <a:ext cx="631291" cy="592721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6221" y="1535798"/>
            <a:ext cx="627773" cy="627773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51607" y="1585214"/>
            <a:ext cx="549783" cy="549783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18460" y="1125423"/>
            <a:ext cx="602069" cy="151180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67254" y="2368981"/>
            <a:ext cx="998385" cy="607771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4069715" y="867029"/>
            <a:ext cx="4226539" cy="22859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f487c"/>
                </a:solidFill>
                <a:latin typeface="Calibri"/>
                <a:cs typeface="Calibri"/>
              </a:rPr>
              <a:t>AWS maintains a formal control environment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069715" y="1170489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354703" y="1201953"/>
            <a:ext cx="4031977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SOC 1 (SSAE 16 &amp; ISAE 3402) Type II (was SAS70)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069715" y="1477089"/>
            <a:ext cx="273633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354703" y="1508506"/>
            <a:ext cx="1116314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SOC 2 Type 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069715" y="1784936"/>
            <a:ext cx="273633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354703" y="1816354"/>
            <a:ext cx="1944830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ISO 27001 Certification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069715" y="2092890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354703" y="2124354"/>
            <a:ext cx="3424458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Certified PCI DSS Level 1 Service Provider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069715" y="2399489"/>
            <a:ext cx="273633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354703" y="2430907"/>
            <a:ext cx="296386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FedRAMP (FISMA), ITAR, FIPS 140-2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069715" y="2707337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4354703" y="2738755"/>
            <a:ext cx="2133738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HIPAA and MPAA capable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1374" y="3049651"/>
            <a:ext cx="5441302" cy="933653"/>
          </a:xfrm>
          <a:custGeom>
            <a:avLst/>
            <a:gdLst/>
            <a:ahLst/>
            <a:cxnLst/>
            <a:rect l="l" t="t" r="r" b="b"/>
            <a:pathLst>
              <a:path w="5441302" h="933653">
                <a:moveTo>
                  <a:pt x="0" y="155575"/>
                </a:moveTo>
                <a:cubicBezTo>
                  <a:pt x="0" y="69596"/>
                  <a:pt x="69672" y="0"/>
                  <a:pt x="155613" y="0"/>
                </a:cubicBezTo>
                <a:lnTo>
                  <a:pt x="5285728" y="0"/>
                </a:lnTo>
                <a:cubicBezTo>
                  <a:pt x="5371580" y="0"/>
                  <a:pt x="5441303" y="69596"/>
                  <a:pt x="5441303" y="155575"/>
                </a:cubicBezTo>
                <a:lnTo>
                  <a:pt x="5441303" y="778002"/>
                </a:lnTo>
                <a:cubicBezTo>
                  <a:pt x="5441303" y="863968"/>
                  <a:pt x="5371580" y="933653"/>
                  <a:pt x="5285728" y="933653"/>
                </a:cubicBezTo>
                <a:lnTo>
                  <a:pt x="155613" y="933653"/>
                </a:lnTo>
                <a:cubicBezTo>
                  <a:pt x="69672" y="933653"/>
                  <a:pt x="0" y="863968"/>
                  <a:pt x="0" y="778002"/>
                </a:cubicBez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095451" y="3129788"/>
            <a:ext cx="1631365" cy="18324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89" b="1" spc="10" dirty="0">
                <a:solidFill>
                  <a:srgbClr val="ffffff"/>
                </a:solidFill>
                <a:latin typeface="Arial"/>
                <a:cs typeface="Arial"/>
              </a:rPr>
              <a:t>Foundation Services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0142" y="3425952"/>
            <a:ext cx="1243863" cy="486435"/>
          </a:xfrm>
          <a:custGeom>
            <a:avLst/>
            <a:gdLst/>
            <a:ahLst/>
            <a:cxnLst/>
            <a:rect l="l" t="t" r="r" b="b"/>
            <a:pathLst>
              <a:path w="1243863" h="486435">
                <a:moveTo>
                  <a:pt x="0" y="81153"/>
                </a:moveTo>
                <a:cubicBezTo>
                  <a:pt x="0" y="36322"/>
                  <a:pt x="36297" y="0"/>
                  <a:pt x="81064" y="0"/>
                </a:cubicBezTo>
                <a:lnTo>
                  <a:pt x="1162838" y="0"/>
                </a:lnTo>
                <a:cubicBezTo>
                  <a:pt x="1207542" y="0"/>
                  <a:pt x="1243864" y="36322"/>
                  <a:pt x="1243864" y="81153"/>
                </a:cubicBezTo>
                <a:lnTo>
                  <a:pt x="1243864" y="405384"/>
                </a:lnTo>
                <a:cubicBezTo>
                  <a:pt x="1243864" y="450138"/>
                  <a:pt x="1207542" y="486435"/>
                  <a:pt x="1162838" y="486435"/>
                </a:cubicBezTo>
                <a:lnTo>
                  <a:pt x="81064" y="486435"/>
                </a:lnTo>
                <a:cubicBezTo>
                  <a:pt x="36297" y="486435"/>
                  <a:pt x="0" y="450138"/>
                  <a:pt x="0" y="40538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328293" y="3586759"/>
            <a:ext cx="812830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89" b="1" spc="10" dirty="0">
                <a:solidFill>
                  <a:srgbClr val="1f487c"/>
                </a:solidFill>
                <a:latin typeface="Arial"/>
                <a:cs typeface="Arial"/>
              </a:rPr>
              <a:t>Compute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32558" y="3420364"/>
            <a:ext cx="1296543" cy="486410"/>
          </a:xfrm>
          <a:custGeom>
            <a:avLst/>
            <a:gdLst/>
            <a:ahLst/>
            <a:cxnLst/>
            <a:rect l="l" t="t" r="r" b="b"/>
            <a:pathLst>
              <a:path w="1296543" h="486410">
                <a:moveTo>
                  <a:pt x="0" y="81153"/>
                </a:moveTo>
                <a:cubicBezTo>
                  <a:pt x="0" y="36322"/>
                  <a:pt x="36322" y="0"/>
                  <a:pt x="81153" y="0"/>
                </a:cubicBezTo>
                <a:lnTo>
                  <a:pt x="1215390" y="0"/>
                </a:lnTo>
                <a:cubicBezTo>
                  <a:pt x="1260220" y="0"/>
                  <a:pt x="1296543" y="36322"/>
                  <a:pt x="1296543" y="81153"/>
                </a:cubicBezTo>
                <a:lnTo>
                  <a:pt x="1296543" y="405384"/>
                </a:lnTo>
                <a:cubicBezTo>
                  <a:pt x="1296543" y="450088"/>
                  <a:pt x="1260220" y="486410"/>
                  <a:pt x="1215390" y="486410"/>
                </a:cubicBezTo>
                <a:lnTo>
                  <a:pt x="81153" y="486410"/>
                </a:lnTo>
                <a:cubicBezTo>
                  <a:pt x="36322" y="486410"/>
                  <a:pt x="0" y="450088"/>
                  <a:pt x="0" y="40538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760853" y="3581146"/>
            <a:ext cx="684745" cy="19497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solidFill>
                  <a:srgbClr val="1f487c"/>
                </a:solidFill>
                <a:latin typeface="Arial"/>
                <a:cs typeface="Arial"/>
              </a:rPr>
              <a:t>Storage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15842" y="3425952"/>
            <a:ext cx="1266952" cy="486435"/>
          </a:xfrm>
          <a:custGeom>
            <a:avLst/>
            <a:gdLst/>
            <a:ahLst/>
            <a:cxnLst/>
            <a:rect l="l" t="t" r="r" b="b"/>
            <a:pathLst>
              <a:path w="1266952" h="486435">
                <a:moveTo>
                  <a:pt x="0" y="81153"/>
                </a:moveTo>
                <a:cubicBezTo>
                  <a:pt x="0" y="36322"/>
                  <a:pt x="36321" y="0"/>
                  <a:pt x="81153" y="0"/>
                </a:cubicBezTo>
                <a:lnTo>
                  <a:pt x="1185926" y="0"/>
                </a:lnTo>
                <a:cubicBezTo>
                  <a:pt x="1230630" y="0"/>
                  <a:pt x="1266952" y="36322"/>
                  <a:pt x="1266952" y="81153"/>
                </a:cubicBezTo>
                <a:lnTo>
                  <a:pt x="1266952" y="405384"/>
                </a:lnTo>
                <a:cubicBezTo>
                  <a:pt x="1266952" y="450138"/>
                  <a:pt x="1230630" y="486435"/>
                  <a:pt x="1185926" y="486435"/>
                </a:cubicBezTo>
                <a:lnTo>
                  <a:pt x="81153" y="486435"/>
                </a:lnTo>
                <a:cubicBezTo>
                  <a:pt x="36321" y="486435"/>
                  <a:pt x="0" y="450138"/>
                  <a:pt x="0" y="40538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055109" y="3586759"/>
            <a:ext cx="833785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19" b="1" spc="10" dirty="0">
                <a:solidFill>
                  <a:srgbClr val="1f487c"/>
                </a:solidFill>
                <a:latin typeface="Arial"/>
                <a:cs typeface="Arial"/>
              </a:rPr>
              <a:t>Database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61661" y="3426206"/>
            <a:ext cx="1187831" cy="480707"/>
          </a:xfrm>
          <a:custGeom>
            <a:avLst/>
            <a:gdLst/>
            <a:ahLst/>
            <a:cxnLst/>
            <a:rect l="l" t="t" r="r" b="b"/>
            <a:pathLst>
              <a:path w="1187831" h="480707">
                <a:moveTo>
                  <a:pt x="0" y="80010"/>
                </a:moveTo>
                <a:cubicBezTo>
                  <a:pt x="0" y="35814"/>
                  <a:pt x="35940" y="0"/>
                  <a:pt x="80137" y="0"/>
                </a:cubicBezTo>
                <a:lnTo>
                  <a:pt x="1107694" y="0"/>
                </a:lnTo>
                <a:cubicBezTo>
                  <a:pt x="1151890" y="0"/>
                  <a:pt x="1187831" y="35814"/>
                  <a:pt x="1187831" y="80010"/>
                </a:cubicBezTo>
                <a:lnTo>
                  <a:pt x="1187831" y="400558"/>
                </a:lnTo>
                <a:cubicBezTo>
                  <a:pt x="1187831" y="444881"/>
                  <a:pt x="1151890" y="480707"/>
                  <a:pt x="1107694" y="480707"/>
                </a:cubicBezTo>
                <a:lnTo>
                  <a:pt x="80137" y="480707"/>
                </a:lnTo>
                <a:cubicBezTo>
                  <a:pt x="35940" y="480707"/>
                  <a:pt x="0" y="444881"/>
                  <a:pt x="0" y="40055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5322443" y="3593338"/>
            <a:ext cx="908978" cy="1715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1f487c"/>
                </a:solidFill>
                <a:latin typeface="Arial"/>
                <a:cs typeface="Arial"/>
              </a:rPr>
              <a:t>Networking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1476" y="4057675"/>
            <a:ext cx="5444248" cy="920724"/>
          </a:xfrm>
          <a:custGeom>
            <a:avLst/>
            <a:gdLst/>
            <a:ahLst/>
            <a:cxnLst/>
            <a:rect l="l" t="t" r="r" b="b"/>
            <a:pathLst>
              <a:path w="5444248" h="920724">
                <a:moveTo>
                  <a:pt x="0" y="153454"/>
                </a:moveTo>
                <a:cubicBezTo>
                  <a:pt x="0" y="68707"/>
                  <a:pt x="68707" y="0"/>
                  <a:pt x="153454" y="0"/>
                </a:cubicBezTo>
                <a:lnTo>
                  <a:pt x="5290706" y="0"/>
                </a:lnTo>
                <a:cubicBezTo>
                  <a:pt x="5375542" y="0"/>
                  <a:pt x="5444249" y="68707"/>
                  <a:pt x="5444249" y="153454"/>
                </a:cubicBezTo>
                <a:lnTo>
                  <a:pt x="5444249" y="767271"/>
                </a:lnTo>
                <a:cubicBezTo>
                  <a:pt x="5444249" y="852018"/>
                  <a:pt x="5375542" y="920725"/>
                  <a:pt x="5290706" y="920725"/>
                </a:cubicBezTo>
                <a:lnTo>
                  <a:pt x="153454" y="920725"/>
                </a:lnTo>
                <a:cubicBezTo>
                  <a:pt x="68707" y="920725"/>
                  <a:pt x="0" y="852018"/>
                  <a:pt x="0" y="767271"/>
                </a:cubicBez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112824" y="4284421"/>
            <a:ext cx="1166774" cy="21989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b="1" spc="10" dirty="0">
                <a:solidFill>
                  <a:srgbClr val="ffffff"/>
                </a:solidFill>
                <a:latin typeface="Arial"/>
                <a:cs typeface="Arial"/>
              </a:rPr>
              <a:t>AWS Global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12824" y="4558741"/>
            <a:ext cx="1359585" cy="2198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3075" y="4558462"/>
            <a:ext cx="1600581" cy="351358"/>
          </a:xfrm>
          <a:custGeom>
            <a:avLst/>
            <a:gdLst/>
            <a:ahLst/>
            <a:cxnLst/>
            <a:rect l="l" t="t" r="r" b="b"/>
            <a:pathLst>
              <a:path w="1600581" h="351358">
                <a:moveTo>
                  <a:pt x="0" y="58559"/>
                </a:moveTo>
                <a:cubicBezTo>
                  <a:pt x="0" y="26225"/>
                  <a:pt x="26289" y="0"/>
                  <a:pt x="58674" y="0"/>
                </a:cubicBezTo>
                <a:lnTo>
                  <a:pt x="1542034" y="0"/>
                </a:lnTo>
                <a:cubicBezTo>
                  <a:pt x="1574292" y="0"/>
                  <a:pt x="1600581" y="26225"/>
                  <a:pt x="1600581" y="58559"/>
                </a:cubicBezTo>
                <a:lnTo>
                  <a:pt x="1600581" y="292798"/>
                </a:lnTo>
                <a:cubicBezTo>
                  <a:pt x="1600581" y="325145"/>
                  <a:pt x="1574292" y="351358"/>
                  <a:pt x="1542034" y="351358"/>
                </a:cubicBezTo>
                <a:lnTo>
                  <a:pt x="58674" y="351358"/>
                </a:lnTo>
                <a:cubicBezTo>
                  <a:pt x="26289" y="351358"/>
                  <a:pt x="0" y="325145"/>
                  <a:pt x="0" y="29279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484118" y="4652010"/>
            <a:ext cx="704196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solidFill>
                  <a:srgbClr val="1f487c"/>
                </a:solidFill>
                <a:latin typeface="Arial"/>
                <a:cs typeface="Arial"/>
              </a:rPr>
              <a:t>Regions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13075" y="4105313"/>
            <a:ext cx="1600581" cy="368313"/>
          </a:xfrm>
          <a:custGeom>
            <a:avLst/>
            <a:gdLst/>
            <a:ahLst/>
            <a:cxnLst/>
            <a:rect l="l" t="t" r="r" b="b"/>
            <a:pathLst>
              <a:path w="1600581" h="368313">
                <a:moveTo>
                  <a:pt x="0" y="61379"/>
                </a:moveTo>
                <a:cubicBezTo>
                  <a:pt x="0" y="27483"/>
                  <a:pt x="27559" y="0"/>
                  <a:pt x="61468" y="0"/>
                </a:cubicBezTo>
                <a:lnTo>
                  <a:pt x="1539113" y="0"/>
                </a:lnTo>
                <a:cubicBezTo>
                  <a:pt x="1573022" y="0"/>
                  <a:pt x="1600581" y="27483"/>
                  <a:pt x="1600581" y="61379"/>
                </a:cubicBezTo>
                <a:lnTo>
                  <a:pt x="1600581" y="306921"/>
                </a:lnTo>
                <a:cubicBezTo>
                  <a:pt x="1600581" y="340817"/>
                  <a:pt x="1573022" y="368313"/>
                  <a:pt x="1539113" y="368313"/>
                </a:cubicBezTo>
                <a:lnTo>
                  <a:pt x="61468" y="368313"/>
                </a:lnTo>
                <a:cubicBezTo>
                  <a:pt x="27559" y="368313"/>
                  <a:pt x="0" y="340817"/>
                  <a:pt x="0" y="306921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63570" y="4216374"/>
            <a:ext cx="1340525" cy="1715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b="1" spc="10" dirty="0">
                <a:solidFill>
                  <a:srgbClr val="1f487c"/>
                </a:solidFill>
                <a:latin typeface="Arial"/>
                <a:cs typeface="Arial"/>
              </a:rPr>
              <a:t>Availability Zones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36795" y="4135767"/>
            <a:ext cx="1506855" cy="776820"/>
          </a:xfrm>
          <a:custGeom>
            <a:avLst/>
            <a:gdLst/>
            <a:ahLst/>
            <a:cxnLst/>
            <a:rect l="l" t="t" r="r" b="b"/>
            <a:pathLst>
              <a:path w="1506855" h="776820">
                <a:moveTo>
                  <a:pt x="0" y="129464"/>
                </a:moveTo>
                <a:cubicBezTo>
                  <a:pt x="0" y="57963"/>
                  <a:pt x="57912" y="0"/>
                  <a:pt x="129540" y="0"/>
                </a:cubicBezTo>
                <a:lnTo>
                  <a:pt x="1377442" y="0"/>
                </a:lnTo>
                <a:cubicBezTo>
                  <a:pt x="1448943" y="0"/>
                  <a:pt x="1506855" y="57963"/>
                  <a:pt x="1506855" y="129464"/>
                </a:cubicBezTo>
                <a:lnTo>
                  <a:pt x="1506855" y="647345"/>
                </a:lnTo>
                <a:cubicBezTo>
                  <a:pt x="1506855" y="718846"/>
                  <a:pt x="1448943" y="776821"/>
                  <a:pt x="1377442" y="776821"/>
                </a:cubicBezTo>
                <a:lnTo>
                  <a:pt x="129540" y="776821"/>
                </a:lnTo>
                <a:cubicBezTo>
                  <a:pt x="57912" y="776821"/>
                  <a:pt x="0" y="718846"/>
                  <a:pt x="0" y="64734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969129" y="4441698"/>
            <a:ext cx="1289841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solidFill>
                  <a:srgbClr val="1f487c"/>
                </a:solidFill>
                <a:latin typeface="Arial"/>
                <a:cs typeface="Arial"/>
              </a:rPr>
              <a:t>Edge Locations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7" name="Image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2156" y="3568154"/>
            <a:ext cx="1145006" cy="715149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7263" y="3818841"/>
            <a:ext cx="915493" cy="342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991374" y="3049651"/>
            <a:ext cx="5441302" cy="933653"/>
          </a:xfrm>
          <a:custGeom>
            <a:avLst/>
            <a:gdLst/>
            <a:ahLst/>
            <a:cxnLst/>
            <a:rect l="l" t="t" r="r" b="b"/>
            <a:pathLst>
              <a:path w="5441302" h="933653">
                <a:moveTo>
                  <a:pt x="0" y="155575"/>
                </a:moveTo>
                <a:cubicBezTo>
                  <a:pt x="0" y="69596"/>
                  <a:pt x="69672" y="0"/>
                  <a:pt x="155613" y="0"/>
                </a:cubicBezTo>
                <a:lnTo>
                  <a:pt x="5285728" y="0"/>
                </a:lnTo>
                <a:cubicBezTo>
                  <a:pt x="5371580" y="0"/>
                  <a:pt x="5441303" y="69596"/>
                  <a:pt x="5441303" y="155575"/>
                </a:cubicBezTo>
                <a:lnTo>
                  <a:pt x="5441303" y="778002"/>
                </a:lnTo>
                <a:cubicBezTo>
                  <a:pt x="5441303" y="863968"/>
                  <a:pt x="5371580" y="933653"/>
                  <a:pt x="5285728" y="933653"/>
                </a:cubicBezTo>
                <a:lnTo>
                  <a:pt x="155613" y="933653"/>
                </a:lnTo>
                <a:cubicBezTo>
                  <a:pt x="69672" y="933653"/>
                  <a:pt x="0" y="863968"/>
                  <a:pt x="0" y="778002"/>
                </a:cubicBez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095451" y="3129788"/>
            <a:ext cx="1631365" cy="18324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89" b="1" spc="10" dirty="0">
                <a:solidFill>
                  <a:srgbClr val="ffffff"/>
                </a:solidFill>
                <a:latin typeface="Arial"/>
                <a:cs typeface="Arial"/>
              </a:rPr>
              <a:t>Foundation Services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90142" y="3425952"/>
            <a:ext cx="1243863" cy="486435"/>
          </a:xfrm>
          <a:custGeom>
            <a:avLst/>
            <a:gdLst/>
            <a:ahLst/>
            <a:cxnLst/>
            <a:rect l="l" t="t" r="r" b="b"/>
            <a:pathLst>
              <a:path w="1243863" h="486435">
                <a:moveTo>
                  <a:pt x="0" y="81153"/>
                </a:moveTo>
                <a:cubicBezTo>
                  <a:pt x="0" y="36322"/>
                  <a:pt x="36297" y="0"/>
                  <a:pt x="81064" y="0"/>
                </a:cubicBezTo>
                <a:lnTo>
                  <a:pt x="1162838" y="0"/>
                </a:lnTo>
                <a:cubicBezTo>
                  <a:pt x="1207542" y="0"/>
                  <a:pt x="1243864" y="36322"/>
                  <a:pt x="1243864" y="81153"/>
                </a:cubicBezTo>
                <a:lnTo>
                  <a:pt x="1243864" y="405384"/>
                </a:lnTo>
                <a:cubicBezTo>
                  <a:pt x="1243864" y="450139"/>
                  <a:pt x="1207542" y="486435"/>
                  <a:pt x="1162838" y="486435"/>
                </a:cubicBezTo>
                <a:lnTo>
                  <a:pt x="81064" y="486435"/>
                </a:lnTo>
                <a:cubicBezTo>
                  <a:pt x="36297" y="486435"/>
                  <a:pt x="0" y="450139"/>
                  <a:pt x="0" y="40538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328293" y="3586759"/>
            <a:ext cx="812830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89" b="1" spc="10" dirty="0">
                <a:solidFill>
                  <a:srgbClr val="1f487c"/>
                </a:solidFill>
                <a:latin typeface="Arial"/>
                <a:cs typeface="Arial"/>
              </a:rPr>
              <a:t>Compute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32558" y="3420364"/>
            <a:ext cx="1296543" cy="486410"/>
          </a:xfrm>
          <a:custGeom>
            <a:avLst/>
            <a:gdLst/>
            <a:ahLst/>
            <a:cxnLst/>
            <a:rect l="l" t="t" r="r" b="b"/>
            <a:pathLst>
              <a:path w="1296543" h="486410">
                <a:moveTo>
                  <a:pt x="0" y="81153"/>
                </a:moveTo>
                <a:cubicBezTo>
                  <a:pt x="0" y="36322"/>
                  <a:pt x="36322" y="0"/>
                  <a:pt x="81153" y="0"/>
                </a:cubicBezTo>
                <a:lnTo>
                  <a:pt x="1215390" y="0"/>
                </a:lnTo>
                <a:cubicBezTo>
                  <a:pt x="1260220" y="0"/>
                  <a:pt x="1296543" y="36322"/>
                  <a:pt x="1296543" y="81153"/>
                </a:cubicBezTo>
                <a:lnTo>
                  <a:pt x="1296543" y="405384"/>
                </a:lnTo>
                <a:cubicBezTo>
                  <a:pt x="1296543" y="450088"/>
                  <a:pt x="1260220" y="486410"/>
                  <a:pt x="1215390" y="486410"/>
                </a:cubicBezTo>
                <a:lnTo>
                  <a:pt x="81153" y="486410"/>
                </a:lnTo>
                <a:cubicBezTo>
                  <a:pt x="36322" y="486410"/>
                  <a:pt x="0" y="450088"/>
                  <a:pt x="0" y="40538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760853" y="3581146"/>
            <a:ext cx="684746" cy="19497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solidFill>
                  <a:srgbClr val="1f487c"/>
                </a:solidFill>
                <a:latin typeface="Arial"/>
                <a:cs typeface="Arial"/>
              </a:rPr>
              <a:t>Storage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15842" y="3425952"/>
            <a:ext cx="1266952" cy="486435"/>
          </a:xfrm>
          <a:custGeom>
            <a:avLst/>
            <a:gdLst/>
            <a:ahLst/>
            <a:cxnLst/>
            <a:rect l="l" t="t" r="r" b="b"/>
            <a:pathLst>
              <a:path w="1266952" h="486435">
                <a:moveTo>
                  <a:pt x="0" y="81153"/>
                </a:moveTo>
                <a:cubicBezTo>
                  <a:pt x="0" y="36322"/>
                  <a:pt x="36322" y="0"/>
                  <a:pt x="81153" y="0"/>
                </a:cubicBezTo>
                <a:lnTo>
                  <a:pt x="1185926" y="0"/>
                </a:lnTo>
                <a:cubicBezTo>
                  <a:pt x="1230630" y="0"/>
                  <a:pt x="1266952" y="36322"/>
                  <a:pt x="1266952" y="81153"/>
                </a:cubicBezTo>
                <a:lnTo>
                  <a:pt x="1266952" y="405384"/>
                </a:lnTo>
                <a:cubicBezTo>
                  <a:pt x="1266952" y="450139"/>
                  <a:pt x="1230630" y="486435"/>
                  <a:pt x="1185926" y="486435"/>
                </a:cubicBezTo>
                <a:lnTo>
                  <a:pt x="81153" y="486435"/>
                </a:lnTo>
                <a:cubicBezTo>
                  <a:pt x="36322" y="486435"/>
                  <a:pt x="0" y="450139"/>
                  <a:pt x="0" y="40538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055109" y="3586759"/>
            <a:ext cx="833785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19" b="1" spc="10" dirty="0">
                <a:solidFill>
                  <a:srgbClr val="1f487c"/>
                </a:solidFill>
                <a:latin typeface="Arial"/>
                <a:cs typeface="Arial"/>
              </a:rPr>
              <a:t>Database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61661" y="3426206"/>
            <a:ext cx="1187831" cy="480707"/>
          </a:xfrm>
          <a:custGeom>
            <a:avLst/>
            <a:gdLst/>
            <a:ahLst/>
            <a:cxnLst/>
            <a:rect l="l" t="t" r="r" b="b"/>
            <a:pathLst>
              <a:path w="1187831" h="480707">
                <a:moveTo>
                  <a:pt x="0" y="80010"/>
                </a:moveTo>
                <a:cubicBezTo>
                  <a:pt x="0" y="35814"/>
                  <a:pt x="35941" y="0"/>
                  <a:pt x="80137" y="0"/>
                </a:cubicBezTo>
                <a:lnTo>
                  <a:pt x="1107694" y="0"/>
                </a:lnTo>
                <a:cubicBezTo>
                  <a:pt x="1151890" y="0"/>
                  <a:pt x="1187831" y="35814"/>
                  <a:pt x="1187831" y="80010"/>
                </a:cubicBezTo>
                <a:lnTo>
                  <a:pt x="1187831" y="400558"/>
                </a:lnTo>
                <a:cubicBezTo>
                  <a:pt x="1187831" y="444881"/>
                  <a:pt x="1151890" y="480707"/>
                  <a:pt x="1107694" y="480707"/>
                </a:cubicBezTo>
                <a:lnTo>
                  <a:pt x="80137" y="480707"/>
                </a:lnTo>
                <a:cubicBezTo>
                  <a:pt x="35941" y="480707"/>
                  <a:pt x="0" y="444881"/>
                  <a:pt x="0" y="40055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5322443" y="3593338"/>
            <a:ext cx="908977" cy="1715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1f487c"/>
                </a:solidFill>
                <a:latin typeface="Arial"/>
                <a:cs typeface="Arial"/>
              </a:rPr>
              <a:t>Networking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91476" y="4057675"/>
            <a:ext cx="5444248" cy="920724"/>
          </a:xfrm>
          <a:custGeom>
            <a:avLst/>
            <a:gdLst/>
            <a:ahLst/>
            <a:cxnLst/>
            <a:rect l="l" t="t" r="r" b="b"/>
            <a:pathLst>
              <a:path w="5444248" h="920724">
                <a:moveTo>
                  <a:pt x="0" y="153454"/>
                </a:moveTo>
                <a:cubicBezTo>
                  <a:pt x="0" y="68707"/>
                  <a:pt x="68707" y="0"/>
                  <a:pt x="153454" y="0"/>
                </a:cubicBezTo>
                <a:lnTo>
                  <a:pt x="5290706" y="0"/>
                </a:lnTo>
                <a:cubicBezTo>
                  <a:pt x="5375542" y="0"/>
                  <a:pt x="5444249" y="68707"/>
                  <a:pt x="5444249" y="153454"/>
                </a:cubicBezTo>
                <a:lnTo>
                  <a:pt x="5444249" y="767271"/>
                </a:lnTo>
                <a:cubicBezTo>
                  <a:pt x="5444249" y="852018"/>
                  <a:pt x="5375542" y="920725"/>
                  <a:pt x="5290706" y="920725"/>
                </a:cubicBezTo>
                <a:lnTo>
                  <a:pt x="153454" y="920725"/>
                </a:lnTo>
                <a:cubicBezTo>
                  <a:pt x="68707" y="920725"/>
                  <a:pt x="0" y="852018"/>
                  <a:pt x="0" y="767271"/>
                </a:cubicBez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112824" y="4284421"/>
            <a:ext cx="1166774" cy="21989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b="1" spc="10" dirty="0">
                <a:solidFill>
                  <a:srgbClr val="ffffff"/>
                </a:solidFill>
                <a:latin typeface="Arial"/>
                <a:cs typeface="Arial"/>
              </a:rPr>
              <a:t>AWS Global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12824" y="4558741"/>
            <a:ext cx="1359585" cy="2198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13075" y="4558462"/>
            <a:ext cx="1600581" cy="351358"/>
          </a:xfrm>
          <a:custGeom>
            <a:avLst/>
            <a:gdLst/>
            <a:ahLst/>
            <a:cxnLst/>
            <a:rect l="l" t="t" r="r" b="b"/>
            <a:pathLst>
              <a:path w="1600581" h="351358">
                <a:moveTo>
                  <a:pt x="0" y="58559"/>
                </a:moveTo>
                <a:cubicBezTo>
                  <a:pt x="0" y="26225"/>
                  <a:pt x="26289" y="0"/>
                  <a:pt x="58674" y="0"/>
                </a:cubicBezTo>
                <a:lnTo>
                  <a:pt x="1542034" y="0"/>
                </a:lnTo>
                <a:cubicBezTo>
                  <a:pt x="1574292" y="0"/>
                  <a:pt x="1600581" y="26225"/>
                  <a:pt x="1600581" y="58559"/>
                </a:cubicBezTo>
                <a:lnTo>
                  <a:pt x="1600581" y="292798"/>
                </a:lnTo>
                <a:cubicBezTo>
                  <a:pt x="1600581" y="325145"/>
                  <a:pt x="1574292" y="351358"/>
                  <a:pt x="1542034" y="351358"/>
                </a:cubicBezTo>
                <a:lnTo>
                  <a:pt x="58674" y="351358"/>
                </a:lnTo>
                <a:cubicBezTo>
                  <a:pt x="26289" y="351358"/>
                  <a:pt x="0" y="325145"/>
                  <a:pt x="0" y="29279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484118" y="4652010"/>
            <a:ext cx="704245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solidFill>
                  <a:srgbClr val="1f487c"/>
                </a:solidFill>
                <a:latin typeface="Arial"/>
                <a:cs typeface="Arial"/>
              </a:rPr>
              <a:t>Regions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13075" y="4105313"/>
            <a:ext cx="1600581" cy="368313"/>
          </a:xfrm>
          <a:custGeom>
            <a:avLst/>
            <a:gdLst/>
            <a:ahLst/>
            <a:cxnLst/>
            <a:rect l="l" t="t" r="r" b="b"/>
            <a:pathLst>
              <a:path w="1600581" h="368313">
                <a:moveTo>
                  <a:pt x="0" y="61379"/>
                </a:moveTo>
                <a:cubicBezTo>
                  <a:pt x="0" y="27483"/>
                  <a:pt x="27559" y="0"/>
                  <a:pt x="61468" y="0"/>
                </a:cubicBezTo>
                <a:lnTo>
                  <a:pt x="1539113" y="0"/>
                </a:lnTo>
                <a:cubicBezTo>
                  <a:pt x="1573022" y="0"/>
                  <a:pt x="1600581" y="27483"/>
                  <a:pt x="1600581" y="61379"/>
                </a:cubicBezTo>
                <a:lnTo>
                  <a:pt x="1600581" y="306921"/>
                </a:lnTo>
                <a:cubicBezTo>
                  <a:pt x="1600581" y="340817"/>
                  <a:pt x="1573022" y="368313"/>
                  <a:pt x="1539113" y="368313"/>
                </a:cubicBezTo>
                <a:lnTo>
                  <a:pt x="61468" y="368313"/>
                </a:lnTo>
                <a:cubicBezTo>
                  <a:pt x="27559" y="368313"/>
                  <a:pt x="0" y="340817"/>
                  <a:pt x="0" y="306921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63570" y="4216374"/>
            <a:ext cx="1340523" cy="1715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b="1" spc="10" dirty="0">
                <a:solidFill>
                  <a:srgbClr val="1f487c"/>
                </a:solidFill>
                <a:latin typeface="Arial"/>
                <a:cs typeface="Arial"/>
              </a:rPr>
              <a:t>Availability Zones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36795" y="4135767"/>
            <a:ext cx="1506855" cy="776820"/>
          </a:xfrm>
          <a:custGeom>
            <a:avLst/>
            <a:gdLst/>
            <a:ahLst/>
            <a:cxnLst/>
            <a:rect l="l" t="t" r="r" b="b"/>
            <a:pathLst>
              <a:path w="1506855" h="776820">
                <a:moveTo>
                  <a:pt x="0" y="129464"/>
                </a:moveTo>
                <a:cubicBezTo>
                  <a:pt x="0" y="57963"/>
                  <a:pt x="57912" y="0"/>
                  <a:pt x="129540" y="0"/>
                </a:cubicBezTo>
                <a:lnTo>
                  <a:pt x="1377442" y="0"/>
                </a:lnTo>
                <a:cubicBezTo>
                  <a:pt x="1448943" y="0"/>
                  <a:pt x="1506855" y="57963"/>
                  <a:pt x="1506855" y="129464"/>
                </a:cubicBezTo>
                <a:lnTo>
                  <a:pt x="1506855" y="647345"/>
                </a:lnTo>
                <a:cubicBezTo>
                  <a:pt x="1506855" y="718846"/>
                  <a:pt x="1448943" y="776821"/>
                  <a:pt x="1377442" y="776821"/>
                </a:cubicBezTo>
                <a:lnTo>
                  <a:pt x="129540" y="776821"/>
                </a:lnTo>
                <a:cubicBezTo>
                  <a:pt x="57912" y="776821"/>
                  <a:pt x="0" y="718846"/>
                  <a:pt x="0" y="64734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969129" y="4441698"/>
            <a:ext cx="1289842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solidFill>
                  <a:srgbClr val="1f487c"/>
                </a:solidFill>
                <a:latin typeface="Arial"/>
                <a:cs typeface="Arial"/>
              </a:rPr>
              <a:t>Edge Locations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82243" y="2489327"/>
            <a:ext cx="1813153" cy="429133"/>
          </a:xfrm>
          <a:custGeom>
            <a:avLst/>
            <a:gdLst/>
            <a:ahLst/>
            <a:cxnLst/>
            <a:rect l="l" t="t" r="r" b="b"/>
            <a:pathLst>
              <a:path w="1813153" h="429133">
                <a:moveTo>
                  <a:pt x="0" y="71501"/>
                </a:moveTo>
                <a:cubicBezTo>
                  <a:pt x="0" y="32004"/>
                  <a:pt x="32017" y="0"/>
                  <a:pt x="71526" y="0"/>
                </a:cubicBezTo>
                <a:lnTo>
                  <a:pt x="1741653" y="0"/>
                </a:lnTo>
                <a:cubicBezTo>
                  <a:pt x="1781150" y="0"/>
                  <a:pt x="1813154" y="32004"/>
                  <a:pt x="1813154" y="71501"/>
                </a:cubicBezTo>
                <a:lnTo>
                  <a:pt x="1813154" y="357632"/>
                </a:lnTo>
                <a:cubicBezTo>
                  <a:pt x="1813154" y="397129"/>
                  <a:pt x="1781150" y="429133"/>
                  <a:pt x="1741653" y="429133"/>
                </a:cubicBezTo>
                <a:lnTo>
                  <a:pt x="71526" y="429133"/>
                </a:lnTo>
                <a:cubicBezTo>
                  <a:pt x="32017" y="429133"/>
                  <a:pt x="0" y="397129"/>
                  <a:pt x="0" y="357632"/>
                </a:cubicBez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316736" y="2523490"/>
            <a:ext cx="1183332" cy="39204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latin typeface="Calibri"/>
                <a:cs typeface="Calibri"/>
              </a:rPr>
              <a:t>Client-side  Data</a:t>
            </a:r>
            <a:endParaRPr sz="1100">
              <a:latin typeface="Calibri"/>
              <a:cs typeface="Calibri"/>
            </a:endParaRPr>
          </a:p>
          <a:p>
            <a:pPr marL="181355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Encryption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31287" y="2489200"/>
            <a:ext cx="1564386" cy="429133"/>
          </a:xfrm>
          <a:custGeom>
            <a:avLst/>
            <a:gdLst/>
            <a:ahLst/>
            <a:cxnLst/>
            <a:rect l="l" t="t" r="r" b="b"/>
            <a:pathLst>
              <a:path w="1564386" h="429133">
                <a:moveTo>
                  <a:pt x="0" y="71501"/>
                </a:moveTo>
                <a:cubicBezTo>
                  <a:pt x="0" y="32004"/>
                  <a:pt x="32004" y="0"/>
                  <a:pt x="71501" y="0"/>
                </a:cubicBezTo>
                <a:lnTo>
                  <a:pt x="1492885" y="0"/>
                </a:lnTo>
                <a:cubicBezTo>
                  <a:pt x="1532382" y="0"/>
                  <a:pt x="1564386" y="32004"/>
                  <a:pt x="1564386" y="71501"/>
                </a:cubicBezTo>
                <a:lnTo>
                  <a:pt x="1564386" y="357632"/>
                </a:lnTo>
                <a:cubicBezTo>
                  <a:pt x="1564386" y="397129"/>
                  <a:pt x="1532382" y="429133"/>
                  <a:pt x="1492885" y="429133"/>
                </a:cubicBezTo>
                <a:lnTo>
                  <a:pt x="71501" y="429133"/>
                </a:lnTo>
                <a:cubicBezTo>
                  <a:pt x="32004" y="429133"/>
                  <a:pt x="0" y="397129"/>
                  <a:pt x="0" y="357632"/>
                </a:cubicBez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19882" y="2523490"/>
            <a:ext cx="1227566" cy="39166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latin typeface="Calibri"/>
                <a:cs typeface="Calibri"/>
              </a:rPr>
              <a:t>Server-side  Data</a:t>
            </a:r>
            <a:endParaRPr sz="1100">
              <a:latin typeface="Calibri"/>
              <a:cs typeface="Calibri"/>
            </a:endParaRPr>
          </a:p>
          <a:p>
            <a:pPr marL="204215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Encryption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13656" y="2495423"/>
            <a:ext cx="1793875" cy="429133"/>
          </a:xfrm>
          <a:custGeom>
            <a:avLst/>
            <a:gdLst/>
            <a:ahLst/>
            <a:cxnLst/>
            <a:rect l="l" t="t" r="r" b="b"/>
            <a:pathLst>
              <a:path w="1793875" h="429133">
                <a:moveTo>
                  <a:pt x="0" y="71501"/>
                </a:moveTo>
                <a:cubicBezTo>
                  <a:pt x="0" y="32004"/>
                  <a:pt x="32004" y="0"/>
                  <a:pt x="71501" y="0"/>
                </a:cubicBezTo>
                <a:lnTo>
                  <a:pt x="1722247" y="0"/>
                </a:lnTo>
                <a:cubicBezTo>
                  <a:pt x="1761744" y="0"/>
                  <a:pt x="1793875" y="32004"/>
                  <a:pt x="1793875" y="71501"/>
                </a:cubicBezTo>
                <a:lnTo>
                  <a:pt x="1793875" y="357632"/>
                </a:lnTo>
                <a:cubicBezTo>
                  <a:pt x="1793875" y="397129"/>
                  <a:pt x="1761744" y="429133"/>
                  <a:pt x="1722247" y="429133"/>
                </a:cubicBezTo>
                <a:lnTo>
                  <a:pt x="71501" y="429133"/>
                </a:lnTo>
                <a:cubicBezTo>
                  <a:pt x="32004" y="429133"/>
                  <a:pt x="0" y="397129"/>
                  <a:pt x="0" y="357632"/>
                </a:cubicBez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956302" y="2529586"/>
            <a:ext cx="1147590" cy="392049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159" spc="10" dirty="0">
                <a:latin typeface="Calibri"/>
                <a:cs typeface="Calibri"/>
              </a:rPr>
              <a:t>Network  Traffic</a:t>
            </a:r>
            <a:endParaRPr sz="1100">
              <a:latin typeface="Calibri"/>
              <a:cs typeface="Calibri"/>
            </a:endParaRPr>
          </a:p>
          <a:p>
            <a:pPr marL="176783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Protection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64679" y="1355090"/>
            <a:ext cx="5439930" cy="508634"/>
          </a:xfrm>
          <a:custGeom>
            <a:avLst/>
            <a:gdLst/>
            <a:ahLst/>
            <a:cxnLst/>
            <a:rect l="l" t="t" r="r" b="b"/>
            <a:pathLst>
              <a:path w="5439930" h="508634">
                <a:moveTo>
                  <a:pt x="0" y="84709"/>
                </a:moveTo>
                <a:cubicBezTo>
                  <a:pt x="0" y="37846"/>
                  <a:pt x="37960" y="0"/>
                  <a:pt x="84785" y="0"/>
                </a:cubicBezTo>
                <a:lnTo>
                  <a:pt x="5355095" y="0"/>
                </a:lnTo>
                <a:cubicBezTo>
                  <a:pt x="5401958" y="0"/>
                  <a:pt x="5439931" y="37846"/>
                  <a:pt x="5439931" y="84709"/>
                </a:cubicBezTo>
                <a:lnTo>
                  <a:pt x="5439931" y="423925"/>
                </a:lnTo>
                <a:cubicBezTo>
                  <a:pt x="5439931" y="470662"/>
                  <a:pt x="5401958" y="508635"/>
                  <a:pt x="5355095" y="508635"/>
                </a:cubicBezTo>
                <a:lnTo>
                  <a:pt x="84785" y="508635"/>
                </a:lnTo>
                <a:cubicBezTo>
                  <a:pt x="37960" y="508635"/>
                  <a:pt x="0" y="470662"/>
                  <a:pt x="0" y="423925"/>
                </a:cubicBez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578864" y="1531112"/>
            <a:ext cx="4254498" cy="1905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Platform, Applications, Identity &amp; Access Management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79436" y="1949069"/>
            <a:ext cx="5439905" cy="467868"/>
          </a:xfrm>
          <a:custGeom>
            <a:avLst/>
            <a:gdLst/>
            <a:ahLst/>
            <a:cxnLst/>
            <a:rect l="l" t="t" r="r" b="b"/>
            <a:pathLst>
              <a:path w="5439905" h="467868">
                <a:moveTo>
                  <a:pt x="0" y="77978"/>
                </a:moveTo>
                <a:cubicBezTo>
                  <a:pt x="0" y="34925"/>
                  <a:pt x="34913" y="0"/>
                  <a:pt x="77978" y="0"/>
                </a:cubicBezTo>
                <a:lnTo>
                  <a:pt x="5361928" y="0"/>
                </a:lnTo>
                <a:cubicBezTo>
                  <a:pt x="5404981" y="0"/>
                  <a:pt x="5439906" y="34925"/>
                  <a:pt x="5439906" y="77978"/>
                </a:cubicBezTo>
                <a:lnTo>
                  <a:pt x="5439906" y="389890"/>
                </a:lnTo>
                <a:cubicBezTo>
                  <a:pt x="5439906" y="432943"/>
                  <a:pt x="5404981" y="467868"/>
                  <a:pt x="5361928" y="467868"/>
                </a:cubicBezTo>
                <a:lnTo>
                  <a:pt x="77978" y="467868"/>
                </a:lnTo>
                <a:cubicBezTo>
                  <a:pt x="34913" y="467868"/>
                  <a:pt x="0" y="432943"/>
                  <a:pt x="0" y="389890"/>
                </a:cubicBez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678813" y="2104771"/>
            <a:ext cx="4083810" cy="1905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Operating System, Network &amp; Firewall Configuration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64679" y="760984"/>
            <a:ext cx="5439930" cy="508762"/>
          </a:xfrm>
          <a:custGeom>
            <a:avLst/>
            <a:gdLst/>
            <a:ahLst/>
            <a:cxnLst/>
            <a:rect l="l" t="t" r="r" b="b"/>
            <a:pathLst>
              <a:path w="5439930" h="508762">
                <a:moveTo>
                  <a:pt x="0" y="84836"/>
                </a:moveTo>
                <a:cubicBezTo>
                  <a:pt x="0" y="37973"/>
                  <a:pt x="37960" y="0"/>
                  <a:pt x="84785" y="0"/>
                </a:cubicBezTo>
                <a:lnTo>
                  <a:pt x="5355095" y="0"/>
                </a:lnTo>
                <a:cubicBezTo>
                  <a:pt x="5401958" y="0"/>
                  <a:pt x="5439931" y="37973"/>
                  <a:pt x="5439931" y="84836"/>
                </a:cubicBezTo>
                <a:lnTo>
                  <a:pt x="5439931" y="423925"/>
                </a:lnTo>
                <a:cubicBezTo>
                  <a:pt x="5439931" y="470789"/>
                  <a:pt x="5401958" y="508762"/>
                  <a:pt x="5355095" y="508762"/>
                </a:cubicBezTo>
                <a:lnTo>
                  <a:pt x="84785" y="508762"/>
                </a:lnTo>
                <a:cubicBezTo>
                  <a:pt x="37960" y="508762"/>
                  <a:pt x="0" y="470789"/>
                  <a:pt x="0" y="423925"/>
                </a:cubicBez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756916" y="910082"/>
            <a:ext cx="1912481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ffffff"/>
                </a:solidFill>
                <a:latin typeface="Calibri"/>
                <a:cs typeface="Calibri"/>
              </a:rPr>
              <a:t>Customer  content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9378" y="2991993"/>
            <a:ext cx="8548879" cy="6350"/>
          </a:xfrm>
          <a:custGeom>
            <a:avLst/>
            <a:gdLst/>
            <a:ahLst/>
            <a:cxnLst/>
            <a:rect l="l" t="t" r="r" b="b"/>
            <a:pathLst>
              <a:path w="8548879" h="6350">
                <a:moveTo>
                  <a:pt x="3175" y="3175"/>
                </a:moveTo>
                <a:lnTo>
                  <a:pt x="8545705" y="3175"/>
                </a:lnTo>
              </a:path>
            </a:pathLst>
          </a:custGeom>
          <a:ln w="6350"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-255206" y="1581137"/>
            <a:ext cx="1554505" cy="3429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7f7f7f"/>
                </a:solidFill>
                <a:latin typeface="Calibri"/>
                <a:cs typeface="Calibri"/>
              </a:rPr>
              <a:t>Customers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40118" y="3356927"/>
            <a:ext cx="257175" cy="2124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26631" y="3386455"/>
            <a:ext cx="1801372" cy="1905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Culture of security and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26631" y="3615055"/>
            <a:ext cx="1855342" cy="1905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continual improvement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40118" y="3864673"/>
            <a:ext cx="257175" cy="2124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26631" y="3894201"/>
            <a:ext cx="1539813" cy="4191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Ongoing audits and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assurance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40118" y="4373689"/>
            <a:ext cx="257175" cy="2124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26631" y="4403217"/>
            <a:ext cx="1919540" cy="4191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Protection of large-scale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service endpoints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28181" y="791400"/>
            <a:ext cx="257175" cy="2124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14693" y="820928"/>
            <a:ext cx="2036445" cy="4191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Customers configure AWS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security features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28181" y="1298892"/>
            <a:ext cx="257175" cy="2124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14693" y="1328420"/>
            <a:ext cx="1808034" cy="4191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Get access to a mature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vendor marketplace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28181" y="1808162"/>
            <a:ext cx="257175" cy="2124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14693" y="1837689"/>
            <a:ext cx="1558290" cy="1905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Can implement and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14693" y="2066290"/>
            <a:ext cx="2120646" cy="1905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manage their own controls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28181" y="2315654"/>
            <a:ext cx="257175" cy="2124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14693" y="2345182"/>
            <a:ext cx="2031875" cy="4191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Gain additional assurance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above AWS controls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59664" y="343789"/>
            <a:ext cx="7830603" cy="26827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333334"/>
                </a:solidFill>
                <a:latin typeface="Arial"/>
                <a:cs typeface="Arial"/>
              </a:rPr>
              <a:t>Security is a shared responsibility between AWS and our customers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2156" y="3568154"/>
            <a:ext cx="1145006" cy="715149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7263" y="3818841"/>
            <a:ext cx="915493" cy="3426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991374" y="3049651"/>
            <a:ext cx="5441302" cy="933653"/>
          </a:xfrm>
          <a:custGeom>
            <a:avLst/>
            <a:gdLst/>
            <a:ahLst/>
            <a:cxnLst/>
            <a:rect l="l" t="t" r="r" b="b"/>
            <a:pathLst>
              <a:path w="5441302" h="933653">
                <a:moveTo>
                  <a:pt x="0" y="155575"/>
                </a:moveTo>
                <a:cubicBezTo>
                  <a:pt x="0" y="69596"/>
                  <a:pt x="69672" y="0"/>
                  <a:pt x="155613" y="0"/>
                </a:cubicBezTo>
                <a:lnTo>
                  <a:pt x="5285728" y="0"/>
                </a:lnTo>
                <a:cubicBezTo>
                  <a:pt x="5371580" y="0"/>
                  <a:pt x="5441303" y="69596"/>
                  <a:pt x="5441303" y="155575"/>
                </a:cubicBezTo>
                <a:lnTo>
                  <a:pt x="5441303" y="778002"/>
                </a:lnTo>
                <a:cubicBezTo>
                  <a:pt x="5441303" y="863968"/>
                  <a:pt x="5371580" y="933653"/>
                  <a:pt x="5285728" y="933653"/>
                </a:cubicBezTo>
                <a:lnTo>
                  <a:pt x="155613" y="933653"/>
                </a:lnTo>
                <a:cubicBezTo>
                  <a:pt x="69672" y="933653"/>
                  <a:pt x="0" y="863968"/>
                  <a:pt x="0" y="778002"/>
                </a:cubicBez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095451" y="3129788"/>
            <a:ext cx="1631365" cy="18324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89" b="1" spc="10" dirty="0">
                <a:solidFill>
                  <a:srgbClr val="ffffff"/>
                </a:solidFill>
                <a:latin typeface="Arial"/>
                <a:cs typeface="Arial"/>
              </a:rPr>
              <a:t>Foundation Services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90142" y="3425952"/>
            <a:ext cx="1243863" cy="486435"/>
          </a:xfrm>
          <a:custGeom>
            <a:avLst/>
            <a:gdLst/>
            <a:ahLst/>
            <a:cxnLst/>
            <a:rect l="l" t="t" r="r" b="b"/>
            <a:pathLst>
              <a:path w="1243863" h="486435">
                <a:moveTo>
                  <a:pt x="0" y="81153"/>
                </a:moveTo>
                <a:cubicBezTo>
                  <a:pt x="0" y="36322"/>
                  <a:pt x="36297" y="0"/>
                  <a:pt x="81064" y="0"/>
                </a:cubicBezTo>
                <a:lnTo>
                  <a:pt x="1162838" y="0"/>
                </a:lnTo>
                <a:cubicBezTo>
                  <a:pt x="1207542" y="0"/>
                  <a:pt x="1243864" y="36322"/>
                  <a:pt x="1243864" y="81153"/>
                </a:cubicBezTo>
                <a:lnTo>
                  <a:pt x="1243864" y="405384"/>
                </a:lnTo>
                <a:cubicBezTo>
                  <a:pt x="1243864" y="450139"/>
                  <a:pt x="1207542" y="486435"/>
                  <a:pt x="1162838" y="486435"/>
                </a:cubicBezTo>
                <a:lnTo>
                  <a:pt x="81064" y="486435"/>
                </a:lnTo>
                <a:cubicBezTo>
                  <a:pt x="36297" y="486435"/>
                  <a:pt x="0" y="450139"/>
                  <a:pt x="0" y="40538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328293" y="3586759"/>
            <a:ext cx="812830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89" b="1" spc="10" dirty="0">
                <a:solidFill>
                  <a:srgbClr val="1f487c"/>
                </a:solidFill>
                <a:latin typeface="Arial"/>
                <a:cs typeface="Arial"/>
              </a:rPr>
              <a:t>Compute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32558" y="3420364"/>
            <a:ext cx="1296543" cy="486410"/>
          </a:xfrm>
          <a:custGeom>
            <a:avLst/>
            <a:gdLst/>
            <a:ahLst/>
            <a:cxnLst/>
            <a:rect l="l" t="t" r="r" b="b"/>
            <a:pathLst>
              <a:path w="1296543" h="486410">
                <a:moveTo>
                  <a:pt x="0" y="81153"/>
                </a:moveTo>
                <a:cubicBezTo>
                  <a:pt x="0" y="36322"/>
                  <a:pt x="36322" y="0"/>
                  <a:pt x="81153" y="0"/>
                </a:cubicBezTo>
                <a:lnTo>
                  <a:pt x="1215390" y="0"/>
                </a:lnTo>
                <a:cubicBezTo>
                  <a:pt x="1260220" y="0"/>
                  <a:pt x="1296543" y="36322"/>
                  <a:pt x="1296543" y="81153"/>
                </a:cubicBezTo>
                <a:lnTo>
                  <a:pt x="1296543" y="405384"/>
                </a:lnTo>
                <a:cubicBezTo>
                  <a:pt x="1296543" y="450088"/>
                  <a:pt x="1260220" y="486410"/>
                  <a:pt x="1215390" y="486410"/>
                </a:cubicBezTo>
                <a:lnTo>
                  <a:pt x="81153" y="486410"/>
                </a:lnTo>
                <a:cubicBezTo>
                  <a:pt x="36322" y="486410"/>
                  <a:pt x="0" y="450088"/>
                  <a:pt x="0" y="40538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2760853" y="3581146"/>
            <a:ext cx="684746" cy="19497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solidFill>
                  <a:srgbClr val="1f487c"/>
                </a:solidFill>
                <a:latin typeface="Arial"/>
                <a:cs typeface="Arial"/>
              </a:rPr>
              <a:t>Storage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15842" y="3425952"/>
            <a:ext cx="1266952" cy="486435"/>
          </a:xfrm>
          <a:custGeom>
            <a:avLst/>
            <a:gdLst/>
            <a:ahLst/>
            <a:cxnLst/>
            <a:rect l="l" t="t" r="r" b="b"/>
            <a:pathLst>
              <a:path w="1266952" h="486435">
                <a:moveTo>
                  <a:pt x="0" y="81153"/>
                </a:moveTo>
                <a:cubicBezTo>
                  <a:pt x="0" y="36322"/>
                  <a:pt x="36322" y="0"/>
                  <a:pt x="81153" y="0"/>
                </a:cubicBezTo>
                <a:lnTo>
                  <a:pt x="1185926" y="0"/>
                </a:lnTo>
                <a:cubicBezTo>
                  <a:pt x="1230630" y="0"/>
                  <a:pt x="1266952" y="36322"/>
                  <a:pt x="1266952" y="81153"/>
                </a:cubicBezTo>
                <a:lnTo>
                  <a:pt x="1266952" y="405384"/>
                </a:lnTo>
                <a:cubicBezTo>
                  <a:pt x="1266952" y="450139"/>
                  <a:pt x="1230630" y="486435"/>
                  <a:pt x="1185926" y="486435"/>
                </a:cubicBezTo>
                <a:lnTo>
                  <a:pt x="81153" y="486435"/>
                </a:lnTo>
                <a:cubicBezTo>
                  <a:pt x="36322" y="486435"/>
                  <a:pt x="0" y="450139"/>
                  <a:pt x="0" y="40538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055109" y="3586759"/>
            <a:ext cx="833785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19" b="1" spc="10" dirty="0">
                <a:solidFill>
                  <a:srgbClr val="1f487c"/>
                </a:solidFill>
                <a:latin typeface="Arial"/>
                <a:cs typeface="Arial"/>
              </a:rPr>
              <a:t>Database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161661" y="3426206"/>
            <a:ext cx="1187831" cy="480707"/>
          </a:xfrm>
          <a:custGeom>
            <a:avLst/>
            <a:gdLst/>
            <a:ahLst/>
            <a:cxnLst/>
            <a:rect l="l" t="t" r="r" b="b"/>
            <a:pathLst>
              <a:path w="1187831" h="480707">
                <a:moveTo>
                  <a:pt x="0" y="80010"/>
                </a:moveTo>
                <a:cubicBezTo>
                  <a:pt x="0" y="35814"/>
                  <a:pt x="35941" y="0"/>
                  <a:pt x="80137" y="0"/>
                </a:cubicBezTo>
                <a:lnTo>
                  <a:pt x="1107694" y="0"/>
                </a:lnTo>
                <a:cubicBezTo>
                  <a:pt x="1151890" y="0"/>
                  <a:pt x="1187831" y="35814"/>
                  <a:pt x="1187831" y="80010"/>
                </a:cubicBezTo>
                <a:lnTo>
                  <a:pt x="1187831" y="400558"/>
                </a:lnTo>
                <a:cubicBezTo>
                  <a:pt x="1187831" y="444881"/>
                  <a:pt x="1151890" y="480707"/>
                  <a:pt x="1107694" y="480707"/>
                </a:cubicBezTo>
                <a:lnTo>
                  <a:pt x="80137" y="480707"/>
                </a:lnTo>
                <a:cubicBezTo>
                  <a:pt x="35941" y="480707"/>
                  <a:pt x="0" y="444881"/>
                  <a:pt x="0" y="40055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5322443" y="3593338"/>
            <a:ext cx="908977" cy="1715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1f487c"/>
                </a:solidFill>
                <a:latin typeface="Arial"/>
                <a:cs typeface="Arial"/>
              </a:rPr>
              <a:t>Networking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91476" y="4057675"/>
            <a:ext cx="5444248" cy="920724"/>
          </a:xfrm>
          <a:custGeom>
            <a:avLst/>
            <a:gdLst/>
            <a:ahLst/>
            <a:cxnLst/>
            <a:rect l="l" t="t" r="r" b="b"/>
            <a:pathLst>
              <a:path w="5444248" h="920724">
                <a:moveTo>
                  <a:pt x="0" y="153454"/>
                </a:moveTo>
                <a:cubicBezTo>
                  <a:pt x="0" y="68707"/>
                  <a:pt x="68707" y="0"/>
                  <a:pt x="153454" y="0"/>
                </a:cubicBezTo>
                <a:lnTo>
                  <a:pt x="5290706" y="0"/>
                </a:lnTo>
                <a:cubicBezTo>
                  <a:pt x="5375542" y="0"/>
                  <a:pt x="5444249" y="68707"/>
                  <a:pt x="5444249" y="153454"/>
                </a:cubicBezTo>
                <a:lnTo>
                  <a:pt x="5444249" y="767271"/>
                </a:lnTo>
                <a:cubicBezTo>
                  <a:pt x="5444249" y="852018"/>
                  <a:pt x="5375542" y="920725"/>
                  <a:pt x="5290706" y="920725"/>
                </a:cubicBezTo>
                <a:lnTo>
                  <a:pt x="153454" y="920725"/>
                </a:lnTo>
                <a:cubicBezTo>
                  <a:pt x="68707" y="920725"/>
                  <a:pt x="0" y="852018"/>
                  <a:pt x="0" y="767271"/>
                </a:cubicBez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112824" y="4284421"/>
            <a:ext cx="1166774" cy="21989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b="1" spc="10" dirty="0">
                <a:solidFill>
                  <a:srgbClr val="ffffff"/>
                </a:solidFill>
                <a:latin typeface="Arial"/>
                <a:cs typeface="Arial"/>
              </a:rPr>
              <a:t>AWS Global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112824" y="4558741"/>
            <a:ext cx="1359585" cy="219894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b="1" spc="10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013075" y="4558462"/>
            <a:ext cx="1600581" cy="351358"/>
          </a:xfrm>
          <a:custGeom>
            <a:avLst/>
            <a:gdLst/>
            <a:ahLst/>
            <a:cxnLst/>
            <a:rect l="l" t="t" r="r" b="b"/>
            <a:pathLst>
              <a:path w="1600581" h="351358">
                <a:moveTo>
                  <a:pt x="0" y="58559"/>
                </a:moveTo>
                <a:cubicBezTo>
                  <a:pt x="0" y="26225"/>
                  <a:pt x="26289" y="0"/>
                  <a:pt x="58674" y="0"/>
                </a:cubicBezTo>
                <a:lnTo>
                  <a:pt x="1542034" y="0"/>
                </a:lnTo>
                <a:cubicBezTo>
                  <a:pt x="1574292" y="0"/>
                  <a:pt x="1600581" y="26225"/>
                  <a:pt x="1600581" y="58559"/>
                </a:cubicBezTo>
                <a:lnTo>
                  <a:pt x="1600581" y="292798"/>
                </a:lnTo>
                <a:cubicBezTo>
                  <a:pt x="1600581" y="325145"/>
                  <a:pt x="1574292" y="351358"/>
                  <a:pt x="1542034" y="351358"/>
                </a:cubicBezTo>
                <a:lnTo>
                  <a:pt x="58674" y="351358"/>
                </a:lnTo>
                <a:cubicBezTo>
                  <a:pt x="26289" y="351358"/>
                  <a:pt x="0" y="325145"/>
                  <a:pt x="0" y="29279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484118" y="4652010"/>
            <a:ext cx="704245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solidFill>
                  <a:srgbClr val="1f487c"/>
                </a:solidFill>
                <a:latin typeface="Arial"/>
                <a:cs typeface="Arial"/>
              </a:rPr>
              <a:t>Regions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013075" y="4105313"/>
            <a:ext cx="1600581" cy="368313"/>
          </a:xfrm>
          <a:custGeom>
            <a:avLst/>
            <a:gdLst/>
            <a:ahLst/>
            <a:cxnLst/>
            <a:rect l="l" t="t" r="r" b="b"/>
            <a:pathLst>
              <a:path w="1600581" h="368313">
                <a:moveTo>
                  <a:pt x="0" y="61379"/>
                </a:moveTo>
                <a:cubicBezTo>
                  <a:pt x="0" y="27483"/>
                  <a:pt x="27559" y="0"/>
                  <a:pt x="61468" y="0"/>
                </a:cubicBezTo>
                <a:lnTo>
                  <a:pt x="1539113" y="0"/>
                </a:lnTo>
                <a:cubicBezTo>
                  <a:pt x="1573022" y="0"/>
                  <a:pt x="1600581" y="27483"/>
                  <a:pt x="1600581" y="61379"/>
                </a:cubicBezTo>
                <a:lnTo>
                  <a:pt x="1600581" y="306921"/>
                </a:lnTo>
                <a:cubicBezTo>
                  <a:pt x="1600581" y="340817"/>
                  <a:pt x="1573022" y="368313"/>
                  <a:pt x="1539113" y="368313"/>
                </a:cubicBezTo>
                <a:lnTo>
                  <a:pt x="61468" y="368313"/>
                </a:lnTo>
                <a:cubicBezTo>
                  <a:pt x="27559" y="368313"/>
                  <a:pt x="0" y="340817"/>
                  <a:pt x="0" y="306921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163570" y="4216374"/>
            <a:ext cx="1340523" cy="17151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219" b="1" spc="10" dirty="0">
                <a:solidFill>
                  <a:srgbClr val="1f487c"/>
                </a:solidFill>
                <a:latin typeface="Arial"/>
                <a:cs typeface="Arial"/>
              </a:rPr>
              <a:t>Availability Zones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836795" y="4135767"/>
            <a:ext cx="1506855" cy="776820"/>
          </a:xfrm>
          <a:custGeom>
            <a:avLst/>
            <a:gdLst/>
            <a:ahLst/>
            <a:cxnLst/>
            <a:rect l="l" t="t" r="r" b="b"/>
            <a:pathLst>
              <a:path w="1506855" h="776820">
                <a:moveTo>
                  <a:pt x="0" y="129464"/>
                </a:moveTo>
                <a:cubicBezTo>
                  <a:pt x="0" y="57963"/>
                  <a:pt x="57912" y="0"/>
                  <a:pt x="129540" y="0"/>
                </a:cubicBezTo>
                <a:lnTo>
                  <a:pt x="1377442" y="0"/>
                </a:lnTo>
                <a:cubicBezTo>
                  <a:pt x="1448943" y="0"/>
                  <a:pt x="1506855" y="57963"/>
                  <a:pt x="1506855" y="129464"/>
                </a:cubicBezTo>
                <a:lnTo>
                  <a:pt x="1506855" y="647345"/>
                </a:lnTo>
                <a:cubicBezTo>
                  <a:pt x="1506855" y="718846"/>
                  <a:pt x="1448943" y="776821"/>
                  <a:pt x="1377442" y="776821"/>
                </a:cubicBezTo>
                <a:lnTo>
                  <a:pt x="129540" y="776821"/>
                </a:lnTo>
                <a:cubicBezTo>
                  <a:pt x="57912" y="776821"/>
                  <a:pt x="0" y="718846"/>
                  <a:pt x="0" y="64734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4969129" y="4441698"/>
            <a:ext cx="1289842" cy="19526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359" b="1" spc="10" dirty="0">
                <a:solidFill>
                  <a:srgbClr val="1f487c"/>
                </a:solidFill>
                <a:latin typeface="Arial"/>
                <a:cs typeface="Arial"/>
              </a:rPr>
              <a:t>Edge Locations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64679" y="760984"/>
            <a:ext cx="1692160" cy="2114550"/>
          </a:xfrm>
          <a:custGeom>
            <a:avLst/>
            <a:gdLst/>
            <a:ahLst/>
            <a:cxnLst/>
            <a:rect l="l" t="t" r="r" b="b"/>
            <a:pathLst>
              <a:path w="1692160" h="2114550">
                <a:moveTo>
                  <a:pt x="0" y="282067"/>
                </a:moveTo>
                <a:cubicBezTo>
                  <a:pt x="0" y="126238"/>
                  <a:pt x="126276" y="0"/>
                  <a:pt x="282041" y="0"/>
                </a:cubicBezTo>
                <a:lnTo>
                  <a:pt x="1410221" y="0"/>
                </a:lnTo>
                <a:cubicBezTo>
                  <a:pt x="1565923" y="0"/>
                  <a:pt x="1692161" y="126238"/>
                  <a:pt x="1692161" y="282067"/>
                </a:cubicBezTo>
                <a:lnTo>
                  <a:pt x="1692161" y="1832483"/>
                </a:lnTo>
                <a:cubicBezTo>
                  <a:pt x="1692161" y="1988312"/>
                  <a:pt x="1565923" y="2114550"/>
                  <a:pt x="1410221" y="2114550"/>
                </a:cubicBezTo>
                <a:lnTo>
                  <a:pt x="282041" y="2114550"/>
                </a:lnTo>
                <a:cubicBezTo>
                  <a:pt x="126276" y="2114550"/>
                  <a:pt x="0" y="1988312"/>
                  <a:pt x="0" y="1832483"/>
                </a:cubicBez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1191768" y="916305"/>
            <a:ext cx="1284459" cy="2026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Your compliant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1437132" y="1160145"/>
            <a:ext cx="79434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solutions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9378" y="2991993"/>
            <a:ext cx="8548879" cy="6350"/>
          </a:xfrm>
          <a:custGeom>
            <a:avLst/>
            <a:gdLst/>
            <a:ahLst/>
            <a:cxnLst/>
            <a:rect l="l" t="t" r="r" b="b"/>
            <a:pathLst>
              <a:path w="8548879" h="6350">
                <a:moveTo>
                  <a:pt x="3175" y="3175"/>
                </a:moveTo>
                <a:lnTo>
                  <a:pt x="8545705" y="3175"/>
                </a:lnTo>
              </a:path>
            </a:pathLst>
          </a:custGeom>
          <a:ln w="6350">
            <a:solidFill>
              <a:srgbClr val="7f7f7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 rot="-5400000">
            <a:off x="-255206" y="1581137"/>
            <a:ext cx="1554505" cy="3429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solidFill>
                  <a:srgbClr val="7f7f7f"/>
                </a:solidFill>
                <a:latin typeface="Calibri"/>
                <a:cs typeface="Calibri"/>
              </a:rPr>
              <a:t>Customers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40118" y="3356927"/>
            <a:ext cx="257175" cy="2124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26631" y="3386455"/>
            <a:ext cx="1801372" cy="1905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Culture of security and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26631" y="3615055"/>
            <a:ext cx="1855342" cy="1905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continual improvement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40118" y="3864673"/>
            <a:ext cx="257175" cy="2124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26631" y="3894201"/>
            <a:ext cx="1539813" cy="4191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Ongoing audits and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assurance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40118" y="4373689"/>
            <a:ext cx="257175" cy="2124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26631" y="4403217"/>
            <a:ext cx="1919540" cy="4191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Protection of large-scale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service endpoints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59664" y="331978"/>
            <a:ext cx="7685583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You can build end-to-end compliance, certification and audit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2156" y="3568154"/>
            <a:ext cx="1145006" cy="715149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7263" y="3818841"/>
            <a:ext cx="915493" cy="342688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2853690" y="760984"/>
            <a:ext cx="1692275" cy="2114550"/>
          </a:xfrm>
          <a:custGeom>
            <a:avLst/>
            <a:gdLst/>
            <a:ahLst/>
            <a:cxnLst/>
            <a:rect l="l" t="t" r="r" b="b"/>
            <a:pathLst>
              <a:path w="1692275" h="2114550">
                <a:moveTo>
                  <a:pt x="0" y="282067"/>
                </a:moveTo>
                <a:cubicBezTo>
                  <a:pt x="0" y="126238"/>
                  <a:pt x="126365" y="0"/>
                  <a:pt x="282067" y="0"/>
                </a:cubicBezTo>
                <a:lnTo>
                  <a:pt x="1410208" y="0"/>
                </a:lnTo>
                <a:cubicBezTo>
                  <a:pt x="1566037" y="0"/>
                  <a:pt x="1692275" y="126238"/>
                  <a:pt x="1692275" y="282067"/>
                </a:cubicBezTo>
                <a:lnTo>
                  <a:pt x="1692275" y="1832483"/>
                </a:lnTo>
                <a:cubicBezTo>
                  <a:pt x="1692275" y="1988312"/>
                  <a:pt x="1566037" y="2114550"/>
                  <a:pt x="1410208" y="2114550"/>
                </a:cubicBezTo>
                <a:lnTo>
                  <a:pt x="282067" y="2114550"/>
                </a:lnTo>
                <a:cubicBezTo>
                  <a:pt x="126365" y="2114550"/>
                  <a:pt x="0" y="1988312"/>
                  <a:pt x="0" y="1832483"/>
                </a:cubicBez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3517138" y="916305"/>
            <a:ext cx="413694" cy="2026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Your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165094" y="1160145"/>
            <a:ext cx="1115910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certifications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40529" y="760984"/>
            <a:ext cx="1692148" cy="2114550"/>
          </a:xfrm>
          <a:custGeom>
            <a:avLst/>
            <a:gdLst/>
            <a:ahLst/>
            <a:cxnLst/>
            <a:rect l="l" t="t" r="r" b="b"/>
            <a:pathLst>
              <a:path w="1692148" h="2114550">
                <a:moveTo>
                  <a:pt x="0" y="282067"/>
                </a:moveTo>
                <a:cubicBezTo>
                  <a:pt x="0" y="126238"/>
                  <a:pt x="126238" y="0"/>
                  <a:pt x="281940" y="0"/>
                </a:cubicBezTo>
                <a:lnTo>
                  <a:pt x="1410081" y="0"/>
                </a:lnTo>
                <a:cubicBezTo>
                  <a:pt x="1565910" y="0"/>
                  <a:pt x="1692148" y="126238"/>
                  <a:pt x="1692148" y="282067"/>
                </a:cubicBezTo>
                <a:lnTo>
                  <a:pt x="1692148" y="1832483"/>
                </a:lnTo>
                <a:cubicBezTo>
                  <a:pt x="1692148" y="1988312"/>
                  <a:pt x="1565910" y="2114550"/>
                  <a:pt x="1410081" y="2114550"/>
                </a:cubicBezTo>
                <a:lnTo>
                  <a:pt x="281940" y="2114550"/>
                </a:lnTo>
                <a:cubicBezTo>
                  <a:pt x="126238" y="2114550"/>
                  <a:pt x="0" y="1988312"/>
                  <a:pt x="0" y="1832483"/>
                </a:cubicBez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" name="text 1"/>
          <p:cNvSpPr txBox="1"/>
          <p:nvPr/>
        </p:nvSpPr>
        <p:spPr>
          <a:xfrm>
            <a:off x="5042916" y="916305"/>
            <a:ext cx="1742440" cy="22707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Your external </a:t>
            </a: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157216" y="1160145"/>
            <a:ext cx="904411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audits and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9304" y="1403984"/>
            <a:ext cx="102294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attestations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14693" y="960501"/>
            <a:ext cx="1836801" cy="1905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Achieve PCI, HIPAA and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14693" y="1189101"/>
            <a:ext cx="1442466" cy="1905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70" spc="10" dirty="0">
                <a:latin typeface="Calibri"/>
                <a:cs typeface="Calibri"/>
              </a:rPr>
              <a:t>MPAA compliance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28181" y="1438443"/>
            <a:ext cx="257586" cy="21274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14693" y="1468018"/>
            <a:ext cx="1933612" cy="41932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Certify  against  ISO27001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with a reduced scope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528181" y="1947735"/>
            <a:ext cx="257175" cy="21240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500" spc="1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14693" y="1977263"/>
            <a:ext cx="2035680" cy="4191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Have key controls audited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500" spc="10" dirty="0">
                <a:latin typeface="Calibri"/>
                <a:cs typeface="Calibri"/>
              </a:rPr>
              <a:t>or publish your own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6814693" y="2434615"/>
            <a:ext cx="1994222" cy="19080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latin typeface="Calibri"/>
                <a:cs typeface="Calibri"/>
              </a:rPr>
              <a:t>independent  attestations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7" name="Image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5613" y="1661401"/>
            <a:ext cx="631291" cy="592721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38782" y="1661287"/>
            <a:ext cx="549783" cy="549783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15157" y="1583296"/>
            <a:ext cx="627773" cy="627773"/>
          </a:xfrm>
          <a:prstGeom prst="rect">
            <a:avLst/>
          </a:prstGeom>
        </p:spPr>
      </p:pic>
      <p:pic>
        <p:nvPicPr>
          <p:cNvPr id="50" name="Image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55591" y="1661401"/>
            <a:ext cx="592721" cy="592721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48274" y="1661401"/>
            <a:ext cx="686740" cy="592721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5659" y="2254046"/>
            <a:ext cx="998385" cy="6077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2019300" y="1030503"/>
            <a:ext cx="6523906" cy="228905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80" spc="10" dirty="0">
                <a:solidFill>
                  <a:srgbClr val="1f487c"/>
                </a:solidFill>
                <a:latin typeface="Calibri"/>
                <a:cs typeface="Calibri"/>
              </a:rPr>
              <a:t>Customers  retain  ownership  of  their  intellectual  property  and  content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1344881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191512" y="1376299"/>
            <a:ext cx="5255729" cy="2026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Customers manage their privacy objectives how they choose to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1661873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191512" y="1693290"/>
            <a:ext cx="6310717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Select the AWS geographical Region and no automatic replication elsewhere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19300" y="1978844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191512" y="2010308"/>
            <a:ext cx="6658904" cy="202997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Customers can encrypt their content, retain management and ownership of keys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191512" y="2327529"/>
            <a:ext cx="5871426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and implement additional controls to protect their content within AWS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54098" y="2847848"/>
            <a:ext cx="5293587" cy="228600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e36c09"/>
                </a:solidFill>
                <a:latin typeface="Calibri"/>
                <a:cs typeface="Calibri"/>
              </a:rPr>
              <a:t>The security of our services and customers is key to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54098" y="3162103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226310" y="3193567"/>
            <a:ext cx="5756178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Security starts at the top in Amazon with a dedicated CISO and strong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226310" y="3510788"/>
            <a:ext cx="1150962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cultural focus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54098" y="3796337"/>
            <a:ext cx="273634" cy="22600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226310" y="3827754"/>
            <a:ext cx="6136854" cy="20269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Dedicated internal teams constantly looking at the security of our services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054098" y="4113358"/>
            <a:ext cx="274045" cy="22634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2226310" y="4144822"/>
            <a:ext cx="4992144" cy="202996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Calibri"/>
                <a:cs typeface="Calibri"/>
              </a:rPr>
              <a:t>AWS support personnel have no access to customer content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359664" y="331978"/>
            <a:ext cx="7664245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Customers retain full ownership and control of their content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5" name="Image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665" y="1089914"/>
            <a:ext cx="1904999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000" cy="5143500"/>
          </a:xfrm>
          <a:prstGeom prst="rect">
            <a:avLst/>
          </a:prstGeom>
        </p:spPr>
      </p:pic>
      <p:pic>
        <p:nvPicPr>
          <p:cNvPr id="57" name="Image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3962400"/>
            <a:ext cx="9144000" cy="1181100"/>
          </a:xfrm>
          <a:prstGeom prst="rect">
            <a:avLst/>
          </a:prstGeom>
        </p:spPr>
      </p:pic>
      <p:sp>
        <p:nvSpPr>
          <p:cNvPr id="1" name="text 1"/>
          <p:cNvSpPr txBox="1"/>
          <p:nvPr/>
        </p:nvSpPr>
        <p:spPr>
          <a:xfrm>
            <a:off x="359664" y="331978"/>
            <a:ext cx="3989247" cy="293191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333334"/>
                </a:solidFill>
                <a:latin typeface="Arial"/>
                <a:cs typeface="Arial"/>
              </a:rPr>
              <a:t>Security best practices for AWS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083208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1.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083208"/>
            <a:ext cx="2063451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Quick  Intro  on  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161683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2.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1616837"/>
            <a:ext cx="5000764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Understanding  shared  responsibility  for  security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150389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libri"/>
                <a:cs typeface="Calibri"/>
              </a:rPr>
              <a:t>3.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150389"/>
            <a:ext cx="4993214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latin typeface="Calibri"/>
                <a:cs typeface="Calibri"/>
              </a:rPr>
              <a:t>Using  AWS  global  reach  and  availability  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2684018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4.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2684018"/>
            <a:ext cx="3932186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dadada"/>
                </a:solidFill>
                <a:latin typeface="Calibri"/>
                <a:cs typeface="Calibri"/>
              </a:rPr>
              <a:t>Building  a  secure  virtual  private  cloud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217443"/>
            <a:ext cx="252042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5.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217443"/>
            <a:ext cx="5610434" cy="254812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Using  AWS  Identity  and  Access  Management  Features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3751097"/>
            <a:ext cx="252202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6.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3751097"/>
            <a:ext cx="3363735" cy="254508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Protecting  your  content  on  AWS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509625" y="4284573"/>
            <a:ext cx="252042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dadada"/>
                </a:solidFill>
                <a:latin typeface="Calibri"/>
                <a:cs typeface="Calibri"/>
              </a:rPr>
              <a:t>7.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" name="text 1"/>
          <p:cNvSpPr txBox="1"/>
          <p:nvPr/>
        </p:nvSpPr>
        <p:spPr>
          <a:xfrm>
            <a:off x="966825" y="4284573"/>
            <a:ext cx="3792048" cy="254813"/>
          </a:xfrm>
          <a:prstGeom prst="rect">
            <a:avLst/>
          </a:prstGeom>
        </p:spPr>
        <p:txBody>
          <a:bodyPr wrap="none" lIns="0" tIns="0" rIns="0" bIns="0" rtlCol="0" vert="horz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solidFill>
                  <a:srgbClr val="dadada"/>
                </a:solidFill>
                <a:latin typeface="Calibri"/>
                <a:cs typeface="Calibri"/>
              </a:rPr>
              <a:t>Building  secure  applications  on  AWS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58" name="Image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32877" y="2034997"/>
            <a:ext cx="350621" cy="4157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2016-02-08T22:34:02Z</dcterms:created>
  <dcterms:modified xsi:type="dcterms:W3CDTF">2016-02-08T22:34:02Z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2016-02-08T00:00:00Z</vt:filetime>
  </property>
  <property fmtid="{D5CDD505-2E9C-101B-9397-08002B2CF9AE}" pid="3" name="LastSaved">
    <vt:filetime>2016-02-08T00:00:00Z</vt:filetime>
  </property>
</Properties>
</file>